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</p:sldIdLst>
  <p:sldSz cx="40233600" cy="31089600"/>
  <p:notesSz cx="32100838" cy="43073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3F3"/>
    <a:srgbClr val="E2F0D9"/>
    <a:srgbClr val="57257D"/>
    <a:srgbClr val="0CC2A4"/>
    <a:srgbClr val="04C9B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ED84E01-3D78-4EA3-A28C-0DBCAFB9B0F6}" v="7" dt="2020-10-15T03:35:11.1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00" autoAdjust="0"/>
    <p:restoredTop sz="94660"/>
  </p:normalViewPr>
  <p:slideViewPr>
    <p:cSldViewPr snapToGrid="0">
      <p:cViewPr>
        <p:scale>
          <a:sx n="23" d="100"/>
          <a:sy n="23" d="100"/>
        </p:scale>
        <p:origin x="736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1.xml"/><Relationship Id="rId1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laughter, Jacob A." userId="a7cdc0aa-0964-4dfe-851a-7a23b1e51b2e" providerId="ADAL" clId="{D2E741D8-9E69-49BC-9780-8186C5A59C2E}"/>
    <pc:docChg chg="undo custSel modSld">
      <pc:chgData name="Slaughter, Jacob A." userId="a7cdc0aa-0964-4dfe-851a-7a23b1e51b2e" providerId="ADAL" clId="{D2E741D8-9E69-49BC-9780-8186C5A59C2E}" dt="2020-08-28T17:46:50.392" v="5903" actId="1076"/>
      <pc:docMkLst>
        <pc:docMk/>
      </pc:docMkLst>
      <pc:sldChg chg="addSp delSp modSp mod setBg">
        <pc:chgData name="Slaughter, Jacob A." userId="a7cdc0aa-0964-4dfe-851a-7a23b1e51b2e" providerId="ADAL" clId="{D2E741D8-9E69-49BC-9780-8186C5A59C2E}" dt="2020-08-28T17:46:50.392" v="5903" actId="1076"/>
        <pc:sldMkLst>
          <pc:docMk/>
          <pc:sldMk cId="93657301" sldId="256"/>
        </pc:sldMkLst>
        <pc:spChg chg="add mod ord">
          <ac:chgData name="Slaughter, Jacob A." userId="a7cdc0aa-0964-4dfe-851a-7a23b1e51b2e" providerId="ADAL" clId="{D2E741D8-9E69-49BC-9780-8186C5A59C2E}" dt="2020-08-28T17:20:26.255" v="5558" actId="1076"/>
          <ac:spMkLst>
            <pc:docMk/>
            <pc:sldMk cId="93657301" sldId="256"/>
            <ac:spMk id="2" creationId="{19CEA8F3-7A74-4470-919B-C4AE73BB6CDC}"/>
          </ac:spMkLst>
        </pc:spChg>
        <pc:spChg chg="mod">
          <ac:chgData name="Slaughter, Jacob A." userId="a7cdc0aa-0964-4dfe-851a-7a23b1e51b2e" providerId="ADAL" clId="{D2E741D8-9E69-49BC-9780-8186C5A59C2E}" dt="2020-08-28T17:27:50.213" v="5592" actId="20577"/>
          <ac:spMkLst>
            <pc:docMk/>
            <pc:sldMk cId="93657301" sldId="256"/>
            <ac:spMk id="4" creationId="{A59EF7E9-3413-4F9C-A132-08CD8F1591D4}"/>
          </ac:spMkLst>
        </pc:spChg>
        <pc:spChg chg="add mod ord">
          <ac:chgData name="Slaughter, Jacob A." userId="a7cdc0aa-0964-4dfe-851a-7a23b1e51b2e" providerId="ADAL" clId="{D2E741D8-9E69-49BC-9780-8186C5A59C2E}" dt="2020-08-28T17:20:55.563" v="5561" actId="1076"/>
          <ac:spMkLst>
            <pc:docMk/>
            <pc:sldMk cId="93657301" sldId="256"/>
            <ac:spMk id="5" creationId="{BB1F0390-AB68-48DB-8833-F107F851017A}"/>
          </ac:spMkLst>
        </pc:spChg>
        <pc:spChg chg="mod ord">
          <ac:chgData name="Slaughter, Jacob A." userId="a7cdc0aa-0964-4dfe-851a-7a23b1e51b2e" providerId="ADAL" clId="{D2E741D8-9E69-49BC-9780-8186C5A59C2E}" dt="2020-08-28T17:37:10.411" v="5689" actId="20577"/>
          <ac:spMkLst>
            <pc:docMk/>
            <pc:sldMk cId="93657301" sldId="256"/>
            <ac:spMk id="6" creationId="{92163C67-FADA-4E8E-A5F0-C54CD6311082}"/>
          </ac:spMkLst>
        </pc:spChg>
        <pc:spChg chg="mod">
          <ac:chgData name="Slaughter, Jacob A." userId="a7cdc0aa-0964-4dfe-851a-7a23b1e51b2e" providerId="ADAL" clId="{D2E741D8-9E69-49BC-9780-8186C5A59C2E}" dt="2020-08-28T17:19:04.756" v="5527" actId="1076"/>
          <ac:spMkLst>
            <pc:docMk/>
            <pc:sldMk cId="93657301" sldId="256"/>
            <ac:spMk id="7" creationId="{DE6A41C0-BEC6-42CD-B36D-A7DE4C1DEA1D}"/>
          </ac:spMkLst>
        </pc:spChg>
        <pc:spChg chg="mod">
          <ac:chgData name="Slaughter, Jacob A." userId="a7cdc0aa-0964-4dfe-851a-7a23b1e51b2e" providerId="ADAL" clId="{D2E741D8-9E69-49BC-9780-8186C5A59C2E}" dt="2020-08-28T17:44:16.523" v="5889" actId="1076"/>
          <ac:spMkLst>
            <pc:docMk/>
            <pc:sldMk cId="93657301" sldId="256"/>
            <ac:spMk id="9" creationId="{191B622F-C731-41E7-8BF3-40FCDE83AC5F}"/>
          </ac:spMkLst>
        </pc:spChg>
        <pc:spChg chg="add mod">
          <ac:chgData name="Slaughter, Jacob A." userId="a7cdc0aa-0964-4dfe-851a-7a23b1e51b2e" providerId="ADAL" clId="{D2E741D8-9E69-49BC-9780-8186C5A59C2E}" dt="2020-08-28T17:23:25.605" v="5568" actId="1076"/>
          <ac:spMkLst>
            <pc:docMk/>
            <pc:sldMk cId="93657301" sldId="256"/>
            <ac:spMk id="10" creationId="{5EDF3324-8169-43B1-8EFE-B1A553D3C699}"/>
          </ac:spMkLst>
        </pc:spChg>
        <pc:spChg chg="mod">
          <ac:chgData name="Slaughter, Jacob A." userId="a7cdc0aa-0964-4dfe-851a-7a23b1e51b2e" providerId="ADAL" clId="{D2E741D8-9E69-49BC-9780-8186C5A59C2E}" dt="2020-08-28T17:43:54.115" v="5888" actId="1076"/>
          <ac:spMkLst>
            <pc:docMk/>
            <pc:sldMk cId="93657301" sldId="256"/>
            <ac:spMk id="11" creationId="{E9314D5B-6B09-44B1-8ABC-6E1AC4703B70}"/>
          </ac:spMkLst>
        </pc:spChg>
        <pc:spChg chg="mod ord">
          <ac:chgData name="Slaughter, Jacob A." userId="a7cdc0aa-0964-4dfe-851a-7a23b1e51b2e" providerId="ADAL" clId="{D2E741D8-9E69-49BC-9780-8186C5A59C2E}" dt="2020-08-28T17:45:44.440" v="5902" actId="20577"/>
          <ac:spMkLst>
            <pc:docMk/>
            <pc:sldMk cId="93657301" sldId="256"/>
            <ac:spMk id="13" creationId="{DFB92A6A-F829-48CA-8DE7-5ECD7D0C2EC1}"/>
          </ac:spMkLst>
        </pc:spChg>
        <pc:spChg chg="add mod">
          <ac:chgData name="Slaughter, Jacob A." userId="a7cdc0aa-0964-4dfe-851a-7a23b1e51b2e" providerId="ADAL" clId="{D2E741D8-9E69-49BC-9780-8186C5A59C2E}" dt="2020-08-28T17:46:50.392" v="5903" actId="1076"/>
          <ac:spMkLst>
            <pc:docMk/>
            <pc:sldMk cId="93657301" sldId="256"/>
            <ac:spMk id="17" creationId="{4DD450D8-4563-4923-87AB-317B293E3D60}"/>
          </ac:spMkLst>
        </pc:spChg>
        <pc:spChg chg="add mod">
          <ac:chgData name="Slaughter, Jacob A." userId="a7cdc0aa-0964-4dfe-851a-7a23b1e51b2e" providerId="ADAL" clId="{D2E741D8-9E69-49BC-9780-8186C5A59C2E}" dt="2020-08-28T17:18:28.856" v="5526" actId="207"/>
          <ac:spMkLst>
            <pc:docMk/>
            <pc:sldMk cId="93657301" sldId="256"/>
            <ac:spMk id="18" creationId="{CF21013B-E4DD-4488-BC80-5A4855073928}"/>
          </ac:spMkLst>
        </pc:spChg>
        <pc:picChg chg="add mod ord modCrop">
          <ac:chgData name="Slaughter, Jacob A." userId="a7cdc0aa-0964-4dfe-851a-7a23b1e51b2e" providerId="ADAL" clId="{D2E741D8-9E69-49BC-9780-8186C5A59C2E}" dt="2020-08-28T17:23:25.605" v="5568" actId="1076"/>
          <ac:picMkLst>
            <pc:docMk/>
            <pc:sldMk cId="93657301" sldId="256"/>
            <ac:picMk id="3" creationId="{2F7FCE4B-CBAA-4177-92FA-049DEE5DFD2F}"/>
          </ac:picMkLst>
        </pc:picChg>
        <pc:picChg chg="add mod ord modCrop">
          <ac:chgData name="Slaughter, Jacob A." userId="a7cdc0aa-0964-4dfe-851a-7a23b1e51b2e" providerId="ADAL" clId="{D2E741D8-9E69-49BC-9780-8186C5A59C2E}" dt="2020-08-28T17:23:25.605" v="5568" actId="1076"/>
          <ac:picMkLst>
            <pc:docMk/>
            <pc:sldMk cId="93657301" sldId="256"/>
            <ac:picMk id="8" creationId="{BE43F20B-CC2E-4AA8-84EE-2ACF8DF884FE}"/>
          </ac:picMkLst>
        </pc:picChg>
        <pc:picChg chg="add mod ord">
          <ac:chgData name="Slaughter, Jacob A." userId="a7cdc0aa-0964-4dfe-851a-7a23b1e51b2e" providerId="ADAL" clId="{D2E741D8-9E69-49BC-9780-8186C5A59C2E}" dt="2020-08-28T17:23:25.605" v="5568" actId="1076"/>
          <ac:picMkLst>
            <pc:docMk/>
            <pc:sldMk cId="93657301" sldId="256"/>
            <ac:picMk id="12" creationId="{43758882-3C9E-4320-911D-144D3C3A0A86}"/>
          </ac:picMkLst>
        </pc:picChg>
        <pc:picChg chg="mod ord">
          <ac:chgData name="Slaughter, Jacob A." userId="a7cdc0aa-0964-4dfe-851a-7a23b1e51b2e" providerId="ADAL" clId="{D2E741D8-9E69-49BC-9780-8186C5A59C2E}" dt="2020-08-26T00:23:41.376" v="4723" actId="1076"/>
          <ac:picMkLst>
            <pc:docMk/>
            <pc:sldMk cId="93657301" sldId="256"/>
            <ac:picMk id="15" creationId="{E2CAA5EC-851F-4B54-A939-E2BE88492A99}"/>
          </ac:picMkLst>
        </pc:picChg>
        <pc:picChg chg="add mod ord modCrop">
          <ac:chgData name="Slaughter, Jacob A." userId="a7cdc0aa-0964-4dfe-851a-7a23b1e51b2e" providerId="ADAL" clId="{D2E741D8-9E69-49BC-9780-8186C5A59C2E}" dt="2020-08-28T17:24:22.660" v="5570" actId="14100"/>
          <ac:picMkLst>
            <pc:docMk/>
            <pc:sldMk cId="93657301" sldId="256"/>
            <ac:picMk id="16" creationId="{76795477-42E8-4F2B-AA0A-6637ECB6B429}"/>
          </ac:picMkLst>
        </pc:picChg>
        <pc:picChg chg="del mod ord">
          <ac:chgData name="Slaughter, Jacob A." userId="a7cdc0aa-0964-4dfe-851a-7a23b1e51b2e" providerId="ADAL" clId="{D2E741D8-9E69-49BC-9780-8186C5A59C2E}" dt="2020-08-09T19:12:58.874" v="4570" actId="478"/>
          <ac:picMkLst>
            <pc:docMk/>
            <pc:sldMk cId="93657301" sldId="256"/>
            <ac:picMk id="17" creationId="{3AE07E28-64A8-4D9B-AC43-92EE0CAAA60A}"/>
          </ac:picMkLst>
        </pc:picChg>
        <pc:picChg chg="del">
          <ac:chgData name="Slaughter, Jacob A." userId="a7cdc0aa-0964-4dfe-851a-7a23b1e51b2e" providerId="ADAL" clId="{D2E741D8-9E69-49BC-9780-8186C5A59C2E}" dt="2020-08-04T19:59:19.234" v="1584" actId="478"/>
          <ac:picMkLst>
            <pc:docMk/>
            <pc:sldMk cId="93657301" sldId="256"/>
            <ac:picMk id="19" creationId="{71A84B5A-C763-448A-A599-DF4F921CEF25}"/>
          </ac:picMkLst>
        </pc:picChg>
        <pc:picChg chg="add mod ord">
          <ac:chgData name="Slaughter, Jacob A." userId="a7cdc0aa-0964-4dfe-851a-7a23b1e51b2e" providerId="ADAL" clId="{D2E741D8-9E69-49BC-9780-8186C5A59C2E}" dt="2020-08-26T00:23:02.053" v="4719" actId="1076"/>
          <ac:picMkLst>
            <pc:docMk/>
            <pc:sldMk cId="93657301" sldId="256"/>
            <ac:picMk id="19" creationId="{768EC627-A1B8-472F-B6E8-4D08C1A92910}"/>
          </ac:picMkLst>
        </pc:picChg>
        <pc:picChg chg="mod ord">
          <ac:chgData name="Slaughter, Jacob A." userId="a7cdc0aa-0964-4dfe-851a-7a23b1e51b2e" providerId="ADAL" clId="{D2E741D8-9E69-49BC-9780-8186C5A59C2E}" dt="2020-08-28T17:21:34.255" v="5562" actId="14100"/>
          <ac:picMkLst>
            <pc:docMk/>
            <pc:sldMk cId="93657301" sldId="256"/>
            <ac:picMk id="21" creationId="{51626C11-B0A0-49DA-BD19-E72D8E543453}"/>
          </ac:picMkLst>
        </pc:picChg>
        <pc:picChg chg="mod ord">
          <ac:chgData name="Slaughter, Jacob A." userId="a7cdc0aa-0964-4dfe-851a-7a23b1e51b2e" providerId="ADAL" clId="{D2E741D8-9E69-49BC-9780-8186C5A59C2E}" dt="2020-08-28T17:21:34.255" v="5562" actId="14100"/>
          <ac:picMkLst>
            <pc:docMk/>
            <pc:sldMk cId="93657301" sldId="256"/>
            <ac:picMk id="23" creationId="{2501F595-7C20-4459-9AD8-8A85B5A45C37}"/>
          </ac:picMkLst>
        </pc:picChg>
        <pc:picChg chg="mod">
          <ac:chgData name="Slaughter, Jacob A." userId="a7cdc0aa-0964-4dfe-851a-7a23b1e51b2e" providerId="ADAL" clId="{D2E741D8-9E69-49BC-9780-8186C5A59C2E}" dt="2020-08-28T17:24:17.987" v="5569" actId="14100"/>
          <ac:picMkLst>
            <pc:docMk/>
            <pc:sldMk cId="93657301" sldId="256"/>
            <ac:picMk id="25" creationId="{724FAB98-939E-4816-ABCA-318A686A6D8F}"/>
          </ac:picMkLst>
        </pc:picChg>
      </pc:sldChg>
    </pc:docChg>
  </pc:docChgLst>
  <pc:docChgLst>
    <pc:chgData name="Jacob" userId="a7cdc0aa-0964-4dfe-851a-7a23b1e51b2e" providerId="ADAL" clId="{EB42B089-9639-438D-B075-40FD85589363}"/>
    <pc:docChg chg="undo custSel modSld">
      <pc:chgData name="Jacob" userId="a7cdc0aa-0964-4dfe-851a-7a23b1e51b2e" providerId="ADAL" clId="{EB42B089-9639-438D-B075-40FD85589363}" dt="2020-10-15T15:50:36.010" v="234" actId="1076"/>
      <pc:docMkLst>
        <pc:docMk/>
      </pc:docMkLst>
      <pc:sldChg chg="addSp delSp modSp">
        <pc:chgData name="Jacob" userId="a7cdc0aa-0964-4dfe-851a-7a23b1e51b2e" providerId="ADAL" clId="{EB42B089-9639-438D-B075-40FD85589363}" dt="2020-10-15T15:50:36.010" v="234" actId="1076"/>
        <pc:sldMkLst>
          <pc:docMk/>
          <pc:sldMk cId="93657301" sldId="256"/>
        </pc:sldMkLst>
        <pc:spChg chg="mod">
          <ac:chgData name="Jacob" userId="a7cdc0aa-0964-4dfe-851a-7a23b1e51b2e" providerId="ADAL" clId="{EB42B089-9639-438D-B075-40FD85589363}" dt="2020-10-15T15:36:04.892" v="166" actId="1076"/>
          <ac:spMkLst>
            <pc:docMk/>
            <pc:sldMk cId="93657301" sldId="256"/>
            <ac:spMk id="2" creationId="{19CEA8F3-7A74-4470-919B-C4AE73BB6CDC}"/>
          </ac:spMkLst>
        </pc:spChg>
        <pc:spChg chg="mod">
          <ac:chgData name="Jacob" userId="a7cdc0aa-0964-4dfe-851a-7a23b1e51b2e" providerId="ADAL" clId="{EB42B089-9639-438D-B075-40FD85589363}" dt="2020-10-15T15:37:29.513" v="170" actId="1076"/>
          <ac:spMkLst>
            <pc:docMk/>
            <pc:sldMk cId="93657301" sldId="256"/>
            <ac:spMk id="4" creationId="{A59EF7E9-3413-4F9C-A132-08CD8F1591D4}"/>
          </ac:spMkLst>
        </pc:spChg>
        <pc:spChg chg="mod">
          <ac:chgData name="Jacob" userId="a7cdc0aa-0964-4dfe-851a-7a23b1e51b2e" providerId="ADAL" clId="{EB42B089-9639-438D-B075-40FD85589363}" dt="2020-10-15T15:37:07.209" v="169" actId="1076"/>
          <ac:spMkLst>
            <pc:docMk/>
            <pc:sldMk cId="93657301" sldId="256"/>
            <ac:spMk id="5" creationId="{BB1F0390-AB68-48DB-8833-F107F851017A}"/>
          </ac:spMkLst>
        </pc:spChg>
        <pc:spChg chg="mod">
          <ac:chgData name="Jacob" userId="a7cdc0aa-0964-4dfe-851a-7a23b1e51b2e" providerId="ADAL" clId="{EB42B089-9639-438D-B075-40FD85589363}" dt="2020-10-15T15:38:00.889" v="173" actId="1076"/>
          <ac:spMkLst>
            <pc:docMk/>
            <pc:sldMk cId="93657301" sldId="256"/>
            <ac:spMk id="6" creationId="{92163C67-FADA-4E8E-A5F0-C54CD6311082}"/>
          </ac:spMkLst>
        </pc:spChg>
        <pc:spChg chg="mod">
          <ac:chgData name="Jacob" userId="a7cdc0aa-0964-4dfe-851a-7a23b1e51b2e" providerId="ADAL" clId="{EB42B089-9639-438D-B075-40FD85589363}" dt="2020-10-15T15:37:29.513" v="170" actId="1076"/>
          <ac:spMkLst>
            <pc:docMk/>
            <pc:sldMk cId="93657301" sldId="256"/>
            <ac:spMk id="9" creationId="{191B622F-C731-41E7-8BF3-40FCDE83AC5F}"/>
          </ac:spMkLst>
        </pc:spChg>
        <pc:spChg chg="mod">
          <ac:chgData name="Jacob" userId="a7cdc0aa-0964-4dfe-851a-7a23b1e51b2e" providerId="ADAL" clId="{EB42B089-9639-438D-B075-40FD85589363}" dt="2020-10-15T15:37:07.209" v="169" actId="1076"/>
          <ac:spMkLst>
            <pc:docMk/>
            <pc:sldMk cId="93657301" sldId="256"/>
            <ac:spMk id="10" creationId="{5EDF3324-8169-43B1-8EFE-B1A553D3C699}"/>
          </ac:spMkLst>
        </pc:spChg>
        <pc:spChg chg="mod">
          <ac:chgData name="Jacob" userId="a7cdc0aa-0964-4dfe-851a-7a23b1e51b2e" providerId="ADAL" clId="{EB42B089-9639-438D-B075-40FD85589363}" dt="2020-10-15T15:37:29.513" v="170" actId="1076"/>
          <ac:spMkLst>
            <pc:docMk/>
            <pc:sldMk cId="93657301" sldId="256"/>
            <ac:spMk id="11" creationId="{E9314D5B-6B09-44B1-8ABC-6E1AC4703B70}"/>
          </ac:spMkLst>
        </pc:spChg>
        <pc:spChg chg="del mod">
          <ac:chgData name="Jacob" userId="a7cdc0aa-0964-4dfe-851a-7a23b1e51b2e" providerId="ADAL" clId="{EB42B089-9639-438D-B075-40FD85589363}" dt="2020-10-15T15:36:35.068" v="168" actId="478"/>
          <ac:spMkLst>
            <pc:docMk/>
            <pc:sldMk cId="93657301" sldId="256"/>
            <ac:spMk id="13" creationId="{DFB92A6A-F829-48CA-8DE7-5ECD7D0C2EC1}"/>
          </ac:spMkLst>
        </pc:spChg>
        <pc:spChg chg="mod">
          <ac:chgData name="Jacob" userId="a7cdc0aa-0964-4dfe-851a-7a23b1e51b2e" providerId="ADAL" clId="{EB42B089-9639-438D-B075-40FD85589363}" dt="2020-10-15T15:37:50.959" v="172" actId="1076"/>
          <ac:spMkLst>
            <pc:docMk/>
            <pc:sldMk cId="93657301" sldId="256"/>
            <ac:spMk id="14" creationId="{A81BFFEA-EE74-4A0A-8341-8D30DD7CF0D6}"/>
          </ac:spMkLst>
        </pc:spChg>
        <pc:spChg chg="mod">
          <ac:chgData name="Jacob" userId="a7cdc0aa-0964-4dfe-851a-7a23b1e51b2e" providerId="ADAL" clId="{EB42B089-9639-438D-B075-40FD85589363}" dt="2020-10-15T15:50:36.010" v="234" actId="1076"/>
          <ac:spMkLst>
            <pc:docMk/>
            <pc:sldMk cId="93657301" sldId="256"/>
            <ac:spMk id="17" creationId="{4DD450D8-4563-4923-87AB-317B293E3D60}"/>
          </ac:spMkLst>
        </pc:spChg>
        <pc:spChg chg="mod">
          <ac:chgData name="Jacob" userId="a7cdc0aa-0964-4dfe-851a-7a23b1e51b2e" providerId="ADAL" clId="{EB42B089-9639-438D-B075-40FD85589363}" dt="2020-10-15T14:46:03.199" v="4" actId="207"/>
          <ac:spMkLst>
            <pc:docMk/>
            <pc:sldMk cId="93657301" sldId="256"/>
            <ac:spMk id="18" creationId="{CF21013B-E4DD-4488-BC80-5A4855073928}"/>
          </ac:spMkLst>
        </pc:spChg>
        <pc:spChg chg="del">
          <ac:chgData name="Jacob" userId="a7cdc0aa-0964-4dfe-851a-7a23b1e51b2e" providerId="ADAL" clId="{EB42B089-9639-438D-B075-40FD85589363}" dt="2020-10-15T15:19:25.803" v="50" actId="478"/>
          <ac:spMkLst>
            <pc:docMk/>
            <pc:sldMk cId="93657301" sldId="256"/>
            <ac:spMk id="20" creationId="{BACF24B9-87E0-44A9-9224-70738183A111}"/>
          </ac:spMkLst>
        </pc:spChg>
        <pc:spChg chg="del">
          <ac:chgData name="Jacob" userId="a7cdc0aa-0964-4dfe-851a-7a23b1e51b2e" providerId="ADAL" clId="{EB42B089-9639-438D-B075-40FD85589363}" dt="2020-10-15T15:22:44.456" v="90" actId="478"/>
          <ac:spMkLst>
            <pc:docMk/>
            <pc:sldMk cId="93657301" sldId="256"/>
            <ac:spMk id="22" creationId="{6763389F-6E2D-4F21-B06B-0087671DDBE1}"/>
          </ac:spMkLst>
        </pc:spChg>
        <pc:spChg chg="mod">
          <ac:chgData name="Jacob" userId="a7cdc0aa-0964-4dfe-851a-7a23b1e51b2e" providerId="ADAL" clId="{EB42B089-9639-438D-B075-40FD85589363}" dt="2020-10-15T15:37:50.959" v="172" actId="1076"/>
          <ac:spMkLst>
            <pc:docMk/>
            <pc:sldMk cId="93657301" sldId="256"/>
            <ac:spMk id="28" creationId="{440A51FF-B2C8-4DDE-8257-963BAA226D04}"/>
          </ac:spMkLst>
        </pc:spChg>
        <pc:spChg chg="add mod">
          <ac:chgData name="Jacob" userId="a7cdc0aa-0964-4dfe-851a-7a23b1e51b2e" providerId="ADAL" clId="{EB42B089-9639-438D-B075-40FD85589363}" dt="2020-10-15T15:35:53.975" v="165" actId="20577"/>
          <ac:spMkLst>
            <pc:docMk/>
            <pc:sldMk cId="93657301" sldId="256"/>
            <ac:spMk id="29" creationId="{A0B931A7-7105-4D21-B4EF-12076446A3D1}"/>
          </ac:spMkLst>
        </pc:spChg>
        <pc:spChg chg="mod">
          <ac:chgData name="Jacob" userId="a7cdc0aa-0964-4dfe-851a-7a23b1e51b2e" providerId="ADAL" clId="{EB42B089-9639-438D-B075-40FD85589363}" dt="2020-10-15T15:48:39.352" v="230" actId="1076"/>
          <ac:spMkLst>
            <pc:docMk/>
            <pc:sldMk cId="93657301" sldId="256"/>
            <ac:spMk id="30" creationId="{A557E349-4750-403E-9BC7-F8D82A88E199}"/>
          </ac:spMkLst>
        </pc:spChg>
        <pc:spChg chg="mod">
          <ac:chgData name="Jacob" userId="a7cdc0aa-0964-4dfe-851a-7a23b1e51b2e" providerId="ADAL" clId="{EB42B089-9639-438D-B075-40FD85589363}" dt="2020-10-15T15:49:10.714" v="232" actId="1076"/>
          <ac:spMkLst>
            <pc:docMk/>
            <pc:sldMk cId="93657301" sldId="256"/>
            <ac:spMk id="32" creationId="{C1BD9441-E287-4EDC-906E-048074DE9D64}"/>
          </ac:spMkLst>
        </pc:spChg>
        <pc:picChg chg="mod">
          <ac:chgData name="Jacob" userId="a7cdc0aa-0964-4dfe-851a-7a23b1e51b2e" providerId="ADAL" clId="{EB42B089-9639-438D-B075-40FD85589363}" dt="2020-10-15T15:43:42.167" v="200" actId="1582"/>
          <ac:picMkLst>
            <pc:docMk/>
            <pc:sldMk cId="93657301" sldId="256"/>
            <ac:picMk id="3" creationId="{2F7FCE4B-CBAA-4177-92FA-049DEE5DFD2F}"/>
          </ac:picMkLst>
        </pc:picChg>
        <pc:picChg chg="mod modCrop">
          <ac:chgData name="Jacob" userId="a7cdc0aa-0964-4dfe-851a-7a23b1e51b2e" providerId="ADAL" clId="{EB42B089-9639-438D-B075-40FD85589363}" dt="2020-10-15T15:43:01.844" v="197" actId="14100"/>
          <ac:picMkLst>
            <pc:docMk/>
            <pc:sldMk cId="93657301" sldId="256"/>
            <ac:picMk id="8" creationId="{BE43F20B-CC2E-4AA8-84EE-2ACF8DF884FE}"/>
          </ac:picMkLst>
        </pc:picChg>
        <pc:picChg chg="mod">
          <ac:chgData name="Jacob" userId="a7cdc0aa-0964-4dfe-851a-7a23b1e51b2e" providerId="ADAL" clId="{EB42B089-9639-438D-B075-40FD85589363}" dt="2020-10-15T15:37:07.209" v="169" actId="1076"/>
          <ac:picMkLst>
            <pc:docMk/>
            <pc:sldMk cId="93657301" sldId="256"/>
            <ac:picMk id="12" creationId="{43758882-3C9E-4320-911D-144D3C3A0A86}"/>
          </ac:picMkLst>
        </pc:picChg>
        <pc:picChg chg="mod">
          <ac:chgData name="Jacob" userId="a7cdc0aa-0964-4dfe-851a-7a23b1e51b2e" providerId="ADAL" clId="{EB42B089-9639-438D-B075-40FD85589363}" dt="2020-10-15T15:40:30.197" v="185" actId="14100"/>
          <ac:picMkLst>
            <pc:docMk/>
            <pc:sldMk cId="93657301" sldId="256"/>
            <ac:picMk id="15" creationId="{E2CAA5EC-851F-4B54-A939-E2BE88492A99}"/>
          </ac:picMkLst>
        </pc:picChg>
        <pc:picChg chg="mod modCrop">
          <ac:chgData name="Jacob" userId="a7cdc0aa-0964-4dfe-851a-7a23b1e51b2e" providerId="ADAL" clId="{EB42B089-9639-438D-B075-40FD85589363}" dt="2020-10-15T15:47:05.490" v="225" actId="14100"/>
          <ac:picMkLst>
            <pc:docMk/>
            <pc:sldMk cId="93657301" sldId="256"/>
            <ac:picMk id="19" creationId="{768EC627-A1B8-472F-B6E8-4D08C1A92910}"/>
          </ac:picMkLst>
        </pc:picChg>
        <pc:picChg chg="mod">
          <ac:chgData name="Jacob" userId="a7cdc0aa-0964-4dfe-851a-7a23b1e51b2e" providerId="ADAL" clId="{EB42B089-9639-438D-B075-40FD85589363}" dt="2020-10-15T15:27:01.999" v="104" actId="1076"/>
          <ac:picMkLst>
            <pc:docMk/>
            <pc:sldMk cId="93657301" sldId="256"/>
            <ac:picMk id="21" creationId="{51626C11-B0A0-49DA-BD19-E72D8E543453}"/>
          </ac:picMkLst>
        </pc:picChg>
        <pc:picChg chg="mod">
          <ac:chgData name="Jacob" userId="a7cdc0aa-0964-4dfe-851a-7a23b1e51b2e" providerId="ADAL" clId="{EB42B089-9639-438D-B075-40FD85589363}" dt="2020-10-15T15:37:07.209" v="169" actId="1076"/>
          <ac:picMkLst>
            <pc:docMk/>
            <pc:sldMk cId="93657301" sldId="256"/>
            <ac:picMk id="23" creationId="{2501F595-7C20-4459-9AD8-8A85B5A45C37}"/>
          </ac:picMkLst>
        </pc:picChg>
      </pc:sldChg>
    </pc:docChg>
  </pc:docChgLst>
  <pc:docChgLst>
    <pc:chgData name="Slaughter, Jacob A." userId="a7cdc0aa-0964-4dfe-851a-7a23b1e51b2e" providerId="ADAL" clId="{2ED84E01-3D78-4EA3-A28C-0DBCAFB9B0F6}"/>
    <pc:docChg chg="undo redo custSel modSld">
      <pc:chgData name="Slaughter, Jacob A." userId="a7cdc0aa-0964-4dfe-851a-7a23b1e51b2e" providerId="ADAL" clId="{2ED84E01-3D78-4EA3-A28C-0DBCAFB9B0F6}" dt="2020-10-18T18:35:47.356" v="1452" actId="167"/>
      <pc:docMkLst>
        <pc:docMk/>
      </pc:docMkLst>
      <pc:sldChg chg="addSp delSp modSp mod">
        <pc:chgData name="Slaughter, Jacob A." userId="a7cdc0aa-0964-4dfe-851a-7a23b1e51b2e" providerId="ADAL" clId="{2ED84E01-3D78-4EA3-A28C-0DBCAFB9B0F6}" dt="2020-10-18T18:35:47.356" v="1452" actId="167"/>
        <pc:sldMkLst>
          <pc:docMk/>
          <pc:sldMk cId="93657301" sldId="256"/>
        </pc:sldMkLst>
        <pc:spChg chg="mod">
          <ac:chgData name="Slaughter, Jacob A." userId="a7cdc0aa-0964-4dfe-851a-7a23b1e51b2e" providerId="ADAL" clId="{2ED84E01-3D78-4EA3-A28C-0DBCAFB9B0F6}" dt="2020-10-15T03:24:00.639" v="1124" actId="1076"/>
          <ac:spMkLst>
            <pc:docMk/>
            <pc:sldMk cId="93657301" sldId="256"/>
            <ac:spMk id="2" creationId="{19CEA8F3-7A74-4470-919B-C4AE73BB6CDC}"/>
          </ac:spMkLst>
        </pc:spChg>
        <pc:spChg chg="mod">
          <ac:chgData name="Slaughter, Jacob A." userId="a7cdc0aa-0964-4dfe-851a-7a23b1e51b2e" providerId="ADAL" clId="{2ED84E01-3D78-4EA3-A28C-0DBCAFB9B0F6}" dt="2020-10-15T03:00:01.315" v="769" actId="207"/>
          <ac:spMkLst>
            <pc:docMk/>
            <pc:sldMk cId="93657301" sldId="256"/>
            <ac:spMk id="4" creationId="{A59EF7E9-3413-4F9C-A132-08CD8F1591D4}"/>
          </ac:spMkLst>
        </pc:spChg>
        <pc:spChg chg="mod">
          <ac:chgData name="Slaughter, Jacob A." userId="a7cdc0aa-0964-4dfe-851a-7a23b1e51b2e" providerId="ADAL" clId="{2ED84E01-3D78-4EA3-A28C-0DBCAFB9B0F6}" dt="2020-10-15T03:08:46.590" v="805" actId="1076"/>
          <ac:spMkLst>
            <pc:docMk/>
            <pc:sldMk cId="93657301" sldId="256"/>
            <ac:spMk id="5" creationId="{BB1F0390-AB68-48DB-8833-F107F851017A}"/>
          </ac:spMkLst>
        </pc:spChg>
        <pc:spChg chg="mod">
          <ac:chgData name="Slaughter, Jacob A." userId="a7cdc0aa-0964-4dfe-851a-7a23b1e51b2e" providerId="ADAL" clId="{2ED84E01-3D78-4EA3-A28C-0DBCAFB9B0F6}" dt="2020-10-18T18:30:23.120" v="1418" actId="20577"/>
          <ac:spMkLst>
            <pc:docMk/>
            <pc:sldMk cId="93657301" sldId="256"/>
            <ac:spMk id="6" creationId="{92163C67-FADA-4E8E-A5F0-C54CD6311082}"/>
          </ac:spMkLst>
        </pc:spChg>
        <pc:spChg chg="mod">
          <ac:chgData name="Slaughter, Jacob A." userId="a7cdc0aa-0964-4dfe-851a-7a23b1e51b2e" providerId="ADAL" clId="{2ED84E01-3D78-4EA3-A28C-0DBCAFB9B0F6}" dt="2020-10-18T18:32:38.080" v="1444" actId="20577"/>
          <ac:spMkLst>
            <pc:docMk/>
            <pc:sldMk cId="93657301" sldId="256"/>
            <ac:spMk id="9" creationId="{191B622F-C731-41E7-8BF3-40FCDE83AC5F}"/>
          </ac:spMkLst>
        </pc:spChg>
        <pc:spChg chg="mod">
          <ac:chgData name="Slaughter, Jacob A." userId="a7cdc0aa-0964-4dfe-851a-7a23b1e51b2e" providerId="ADAL" clId="{2ED84E01-3D78-4EA3-A28C-0DBCAFB9B0F6}" dt="2020-10-15T03:08:46.590" v="805" actId="1076"/>
          <ac:spMkLst>
            <pc:docMk/>
            <pc:sldMk cId="93657301" sldId="256"/>
            <ac:spMk id="10" creationId="{5EDF3324-8169-43B1-8EFE-B1A553D3C699}"/>
          </ac:spMkLst>
        </pc:spChg>
        <pc:spChg chg="mod">
          <ac:chgData name="Slaughter, Jacob A." userId="a7cdc0aa-0964-4dfe-851a-7a23b1e51b2e" providerId="ADAL" clId="{2ED84E01-3D78-4EA3-A28C-0DBCAFB9B0F6}" dt="2020-10-15T03:31:28.567" v="1236" actId="1076"/>
          <ac:spMkLst>
            <pc:docMk/>
            <pc:sldMk cId="93657301" sldId="256"/>
            <ac:spMk id="11" creationId="{E9314D5B-6B09-44B1-8ABC-6E1AC4703B70}"/>
          </ac:spMkLst>
        </pc:spChg>
        <pc:spChg chg="mod">
          <ac:chgData name="Slaughter, Jacob A." userId="a7cdc0aa-0964-4dfe-851a-7a23b1e51b2e" providerId="ADAL" clId="{2ED84E01-3D78-4EA3-A28C-0DBCAFB9B0F6}" dt="2020-10-15T03:24:00.639" v="1124" actId="1076"/>
          <ac:spMkLst>
            <pc:docMk/>
            <pc:sldMk cId="93657301" sldId="256"/>
            <ac:spMk id="13" creationId="{DFB92A6A-F829-48CA-8DE7-5ECD7D0C2EC1}"/>
          </ac:spMkLst>
        </pc:spChg>
        <pc:spChg chg="add mod ord">
          <ac:chgData name="Slaughter, Jacob A." userId="a7cdc0aa-0964-4dfe-851a-7a23b1e51b2e" providerId="ADAL" clId="{2ED84E01-3D78-4EA3-A28C-0DBCAFB9B0F6}" dt="2020-10-15T23:54:18.003" v="1268" actId="208"/>
          <ac:spMkLst>
            <pc:docMk/>
            <pc:sldMk cId="93657301" sldId="256"/>
            <ac:spMk id="14" creationId="{A81BFFEA-EE74-4A0A-8341-8D30DD7CF0D6}"/>
          </ac:spMkLst>
        </pc:spChg>
        <pc:spChg chg="mod">
          <ac:chgData name="Slaughter, Jacob A." userId="a7cdc0aa-0964-4dfe-851a-7a23b1e51b2e" providerId="ADAL" clId="{2ED84E01-3D78-4EA3-A28C-0DBCAFB9B0F6}" dt="2020-10-15T03:11:07.041" v="820" actId="1076"/>
          <ac:spMkLst>
            <pc:docMk/>
            <pc:sldMk cId="93657301" sldId="256"/>
            <ac:spMk id="17" creationId="{4DD450D8-4563-4923-87AB-317B293E3D60}"/>
          </ac:spMkLst>
        </pc:spChg>
        <pc:spChg chg="mod">
          <ac:chgData name="Slaughter, Jacob A." userId="a7cdc0aa-0964-4dfe-851a-7a23b1e51b2e" providerId="ADAL" clId="{2ED84E01-3D78-4EA3-A28C-0DBCAFB9B0F6}" dt="2020-10-18T18:23:30.110" v="1284" actId="255"/>
          <ac:spMkLst>
            <pc:docMk/>
            <pc:sldMk cId="93657301" sldId="256"/>
            <ac:spMk id="18" creationId="{CF21013B-E4DD-4488-BC80-5A4855073928}"/>
          </ac:spMkLst>
        </pc:spChg>
        <pc:spChg chg="add mod ord">
          <ac:chgData name="Slaughter, Jacob A." userId="a7cdc0aa-0964-4dfe-851a-7a23b1e51b2e" providerId="ADAL" clId="{2ED84E01-3D78-4EA3-A28C-0DBCAFB9B0F6}" dt="2020-10-15T03:30:27.217" v="1233" actId="1076"/>
          <ac:spMkLst>
            <pc:docMk/>
            <pc:sldMk cId="93657301" sldId="256"/>
            <ac:spMk id="20" creationId="{BACF24B9-87E0-44A9-9224-70738183A111}"/>
          </ac:spMkLst>
        </pc:spChg>
        <pc:spChg chg="add mod ord">
          <ac:chgData name="Slaughter, Jacob A." userId="a7cdc0aa-0964-4dfe-851a-7a23b1e51b2e" providerId="ADAL" clId="{2ED84E01-3D78-4EA3-A28C-0DBCAFB9B0F6}" dt="2020-10-15T03:03:31.814" v="787" actId="167"/>
          <ac:spMkLst>
            <pc:docMk/>
            <pc:sldMk cId="93657301" sldId="256"/>
            <ac:spMk id="22" creationId="{6763389F-6E2D-4F21-B06B-0087671DDBE1}"/>
          </ac:spMkLst>
        </pc:spChg>
        <pc:spChg chg="add mod ord">
          <ac:chgData name="Slaughter, Jacob A." userId="a7cdc0aa-0964-4dfe-851a-7a23b1e51b2e" providerId="ADAL" clId="{2ED84E01-3D78-4EA3-A28C-0DBCAFB9B0F6}" dt="2020-10-15T23:54:18.003" v="1268" actId="208"/>
          <ac:spMkLst>
            <pc:docMk/>
            <pc:sldMk cId="93657301" sldId="256"/>
            <ac:spMk id="28" creationId="{440A51FF-B2C8-4DDE-8257-963BAA226D04}"/>
          </ac:spMkLst>
        </pc:spChg>
        <pc:spChg chg="add mod ord">
          <ac:chgData name="Slaughter, Jacob A." userId="a7cdc0aa-0964-4dfe-851a-7a23b1e51b2e" providerId="ADAL" clId="{2ED84E01-3D78-4EA3-A28C-0DBCAFB9B0F6}" dt="2020-10-15T03:11:26.966" v="821" actId="1076"/>
          <ac:spMkLst>
            <pc:docMk/>
            <pc:sldMk cId="93657301" sldId="256"/>
            <ac:spMk id="30" creationId="{A557E349-4750-403E-9BC7-F8D82A88E199}"/>
          </ac:spMkLst>
        </pc:spChg>
        <pc:spChg chg="add mod">
          <ac:chgData name="Slaughter, Jacob A." userId="a7cdc0aa-0964-4dfe-851a-7a23b1e51b2e" providerId="ADAL" clId="{2ED84E01-3D78-4EA3-A28C-0DBCAFB9B0F6}" dt="2020-10-18T18:22:29.249" v="1277" actId="1076"/>
          <ac:spMkLst>
            <pc:docMk/>
            <pc:sldMk cId="93657301" sldId="256"/>
            <ac:spMk id="32" creationId="{C1BD9441-E287-4EDC-906E-048074DE9D64}"/>
          </ac:spMkLst>
        </pc:spChg>
        <pc:picChg chg="mod">
          <ac:chgData name="Slaughter, Jacob A." userId="a7cdc0aa-0964-4dfe-851a-7a23b1e51b2e" providerId="ADAL" clId="{2ED84E01-3D78-4EA3-A28C-0DBCAFB9B0F6}" dt="2020-10-15T16:44:59.364" v="1267" actId="1582"/>
          <ac:picMkLst>
            <pc:docMk/>
            <pc:sldMk cId="93657301" sldId="256"/>
            <ac:picMk id="3" creationId="{2F7FCE4B-CBAA-4177-92FA-049DEE5DFD2F}"/>
          </ac:picMkLst>
        </pc:picChg>
        <pc:picChg chg="mod">
          <ac:chgData name="Slaughter, Jacob A." userId="a7cdc0aa-0964-4dfe-851a-7a23b1e51b2e" providerId="ADAL" clId="{2ED84E01-3D78-4EA3-A28C-0DBCAFB9B0F6}" dt="2020-10-15T16:44:27.711" v="1263" actId="1582"/>
          <ac:picMkLst>
            <pc:docMk/>
            <pc:sldMk cId="93657301" sldId="256"/>
            <ac:picMk id="8" creationId="{BE43F20B-CC2E-4AA8-84EE-2ACF8DF884FE}"/>
          </ac:picMkLst>
        </pc:picChg>
        <pc:picChg chg="mod">
          <ac:chgData name="Slaughter, Jacob A." userId="a7cdc0aa-0964-4dfe-851a-7a23b1e51b2e" providerId="ADAL" clId="{2ED84E01-3D78-4EA3-A28C-0DBCAFB9B0F6}" dt="2020-10-15T03:35:48.347" v="1258" actId="1076"/>
          <ac:picMkLst>
            <pc:docMk/>
            <pc:sldMk cId="93657301" sldId="256"/>
            <ac:picMk id="12" creationId="{43758882-3C9E-4320-911D-144D3C3A0A86}"/>
          </ac:picMkLst>
        </pc:picChg>
        <pc:picChg chg="add mod ord">
          <ac:chgData name="Slaughter, Jacob A." userId="a7cdc0aa-0964-4dfe-851a-7a23b1e51b2e" providerId="ADAL" clId="{2ED84E01-3D78-4EA3-A28C-0DBCAFB9B0F6}" dt="2020-10-18T18:35:47.356" v="1452" actId="167"/>
          <ac:picMkLst>
            <pc:docMk/>
            <pc:sldMk cId="93657301" sldId="256"/>
            <ac:picMk id="13" creationId="{1126891C-6A4F-43BB-8F22-67D7EE7AF945}"/>
          </ac:picMkLst>
        </pc:picChg>
        <pc:picChg chg="mod">
          <ac:chgData name="Slaughter, Jacob A." userId="a7cdc0aa-0964-4dfe-851a-7a23b1e51b2e" providerId="ADAL" clId="{2ED84E01-3D78-4EA3-A28C-0DBCAFB9B0F6}" dt="2020-10-15T16:44:15.180" v="1261" actId="1582"/>
          <ac:picMkLst>
            <pc:docMk/>
            <pc:sldMk cId="93657301" sldId="256"/>
            <ac:picMk id="15" creationId="{E2CAA5EC-851F-4B54-A939-E2BE88492A99}"/>
          </ac:picMkLst>
        </pc:picChg>
        <pc:picChg chg="mod">
          <ac:chgData name="Slaughter, Jacob A." userId="a7cdc0aa-0964-4dfe-851a-7a23b1e51b2e" providerId="ADAL" clId="{2ED84E01-3D78-4EA3-A28C-0DBCAFB9B0F6}" dt="2020-10-18T18:35:35.624" v="1451" actId="1076"/>
          <ac:picMkLst>
            <pc:docMk/>
            <pc:sldMk cId="93657301" sldId="256"/>
            <ac:picMk id="16" creationId="{76795477-42E8-4F2B-AA0A-6637ECB6B429}"/>
          </ac:picMkLst>
        </pc:picChg>
        <pc:picChg chg="mod">
          <ac:chgData name="Slaughter, Jacob A." userId="a7cdc0aa-0964-4dfe-851a-7a23b1e51b2e" providerId="ADAL" clId="{2ED84E01-3D78-4EA3-A28C-0DBCAFB9B0F6}" dt="2020-10-15T16:44:20.154" v="1262" actId="1582"/>
          <ac:picMkLst>
            <pc:docMk/>
            <pc:sldMk cId="93657301" sldId="256"/>
            <ac:picMk id="19" creationId="{768EC627-A1B8-472F-B6E8-4D08C1A92910}"/>
          </ac:picMkLst>
        </pc:picChg>
        <pc:picChg chg="mod">
          <ac:chgData name="Slaughter, Jacob A." userId="a7cdc0aa-0964-4dfe-851a-7a23b1e51b2e" providerId="ADAL" clId="{2ED84E01-3D78-4EA3-A28C-0DBCAFB9B0F6}" dt="2020-10-15T03:33:42.309" v="1242" actId="1076"/>
          <ac:picMkLst>
            <pc:docMk/>
            <pc:sldMk cId="93657301" sldId="256"/>
            <ac:picMk id="21" creationId="{51626C11-B0A0-49DA-BD19-E72D8E543453}"/>
          </ac:picMkLst>
        </pc:picChg>
        <pc:picChg chg="mod">
          <ac:chgData name="Slaughter, Jacob A." userId="a7cdc0aa-0964-4dfe-851a-7a23b1e51b2e" providerId="ADAL" clId="{2ED84E01-3D78-4EA3-A28C-0DBCAFB9B0F6}" dt="2020-10-15T03:34:51.722" v="1252" actId="1076"/>
          <ac:picMkLst>
            <pc:docMk/>
            <pc:sldMk cId="93657301" sldId="256"/>
            <ac:picMk id="23" creationId="{2501F595-7C20-4459-9AD8-8A85B5A45C37}"/>
          </ac:picMkLst>
        </pc:picChg>
        <pc:picChg chg="del">
          <ac:chgData name="Slaughter, Jacob A." userId="a7cdc0aa-0964-4dfe-851a-7a23b1e51b2e" providerId="ADAL" clId="{2ED84E01-3D78-4EA3-A28C-0DBCAFB9B0F6}" dt="2020-10-18T18:35:26.193" v="1450" actId="21"/>
          <ac:picMkLst>
            <pc:docMk/>
            <pc:sldMk cId="93657301" sldId="256"/>
            <ac:picMk id="25" creationId="{724FAB98-939E-4816-ABCA-318A686A6D8F}"/>
          </ac:picMkLst>
        </pc:picChg>
        <pc:picChg chg="add mod">
          <ac:chgData name="Slaughter, Jacob A." userId="a7cdc0aa-0964-4dfe-851a-7a23b1e51b2e" providerId="ADAL" clId="{2ED84E01-3D78-4EA3-A28C-0DBCAFB9B0F6}" dt="2020-10-15T03:34:24.855" v="1247" actId="571"/>
          <ac:picMkLst>
            <pc:docMk/>
            <pc:sldMk cId="93657301" sldId="256"/>
            <ac:picMk id="29" creationId="{6A273DF5-8865-41B1-AF2F-145420735D70}"/>
          </ac:picMkLst>
        </pc:picChg>
        <pc:picChg chg="add mod">
          <ac:chgData name="Slaughter, Jacob A." userId="a7cdc0aa-0964-4dfe-851a-7a23b1e51b2e" providerId="ADAL" clId="{2ED84E01-3D78-4EA3-A28C-0DBCAFB9B0F6}" dt="2020-10-15T03:34:48.338" v="1250" actId="571"/>
          <ac:picMkLst>
            <pc:docMk/>
            <pc:sldMk cId="93657301" sldId="256"/>
            <ac:picMk id="31" creationId="{49E4FDAD-AAAA-4158-9308-72598BBB04EF}"/>
          </ac:picMkLst>
        </pc:picChg>
        <pc:picChg chg="add mod">
          <ac:chgData name="Slaughter, Jacob A." userId="a7cdc0aa-0964-4dfe-851a-7a23b1e51b2e" providerId="ADAL" clId="{2ED84E01-3D78-4EA3-A28C-0DBCAFB9B0F6}" dt="2020-10-15T03:35:11.150" v="1254" actId="571"/>
          <ac:picMkLst>
            <pc:docMk/>
            <pc:sldMk cId="93657301" sldId="256"/>
            <ac:picMk id="33" creationId="{5CA4723E-AF64-4ABD-B7D9-E186BE764F7F}"/>
          </ac:picMkLst>
        </pc:picChg>
      </pc:sldChg>
    </pc:docChg>
  </pc:docChgLst>
  <pc:docChgLst>
    <pc:chgData name="Slaughter, Jacob A." userId="a7cdc0aa-0964-4dfe-851a-7a23b1e51b2e" providerId="ADAL" clId="{1332999D-4414-4F2E-BAC1-093EDD73A023}"/>
    <pc:docChg chg="undo redo custSel modSld">
      <pc:chgData name="Slaughter, Jacob A." userId="a7cdc0aa-0964-4dfe-851a-7a23b1e51b2e" providerId="ADAL" clId="{1332999D-4414-4F2E-BAC1-093EDD73A023}" dt="2020-10-13T15:04:06.892" v="23" actId="1076"/>
      <pc:docMkLst>
        <pc:docMk/>
      </pc:docMkLst>
      <pc:sldChg chg="modSp mod">
        <pc:chgData name="Slaughter, Jacob A." userId="a7cdc0aa-0964-4dfe-851a-7a23b1e51b2e" providerId="ADAL" clId="{1332999D-4414-4F2E-BAC1-093EDD73A023}" dt="2020-10-13T15:04:06.892" v="23" actId="1076"/>
        <pc:sldMkLst>
          <pc:docMk/>
          <pc:sldMk cId="93657301" sldId="256"/>
        </pc:sldMkLst>
        <pc:spChg chg="mod">
          <ac:chgData name="Slaughter, Jacob A." userId="a7cdc0aa-0964-4dfe-851a-7a23b1e51b2e" providerId="ADAL" clId="{1332999D-4414-4F2E-BAC1-093EDD73A023}" dt="2020-10-13T15:04:06.892" v="23" actId="1076"/>
          <ac:spMkLst>
            <pc:docMk/>
            <pc:sldMk cId="93657301" sldId="256"/>
            <ac:spMk id="5" creationId="{BB1F0390-AB68-48DB-8833-F107F851017A}"/>
          </ac:spMkLst>
        </pc:spChg>
        <pc:spChg chg="mod">
          <ac:chgData name="Slaughter, Jacob A." userId="a7cdc0aa-0964-4dfe-851a-7a23b1e51b2e" providerId="ADAL" clId="{1332999D-4414-4F2E-BAC1-093EDD73A023}" dt="2020-10-04T21:23:14.400" v="3" actId="113"/>
          <ac:spMkLst>
            <pc:docMk/>
            <pc:sldMk cId="93657301" sldId="256"/>
            <ac:spMk id="6" creationId="{92163C67-FADA-4E8E-A5F0-C54CD6311082}"/>
          </ac:spMkLst>
        </pc:spChg>
        <pc:spChg chg="mod">
          <ac:chgData name="Slaughter, Jacob A." userId="a7cdc0aa-0964-4dfe-851a-7a23b1e51b2e" providerId="ADAL" clId="{1332999D-4414-4F2E-BAC1-093EDD73A023}" dt="2020-10-04T21:29:19.430" v="13" actId="122"/>
          <ac:spMkLst>
            <pc:docMk/>
            <pc:sldMk cId="93657301" sldId="256"/>
            <ac:spMk id="7" creationId="{DE6A41C0-BEC6-42CD-B36D-A7DE4C1DEA1D}"/>
          </ac:spMkLst>
        </pc:spChg>
        <pc:spChg chg="mod">
          <ac:chgData name="Slaughter, Jacob A." userId="a7cdc0aa-0964-4dfe-851a-7a23b1e51b2e" providerId="ADAL" clId="{1332999D-4414-4F2E-BAC1-093EDD73A023}" dt="2020-10-13T15:04:06.291" v="22" actId="1076"/>
          <ac:spMkLst>
            <pc:docMk/>
            <pc:sldMk cId="93657301" sldId="256"/>
            <ac:spMk id="10" creationId="{5EDF3324-8169-43B1-8EFE-B1A553D3C699}"/>
          </ac:spMkLst>
        </pc:spChg>
        <pc:spChg chg="mod">
          <ac:chgData name="Slaughter, Jacob A." userId="a7cdc0aa-0964-4dfe-851a-7a23b1e51b2e" providerId="ADAL" clId="{1332999D-4414-4F2E-BAC1-093EDD73A023}" dt="2020-10-04T21:25:37.161" v="8" actId="207"/>
          <ac:spMkLst>
            <pc:docMk/>
            <pc:sldMk cId="93657301" sldId="256"/>
            <ac:spMk id="18" creationId="{CF21013B-E4DD-4488-BC80-5A4855073928}"/>
          </ac:spMkLst>
        </pc:spChg>
        <pc:picChg chg="mod">
          <ac:chgData name="Slaughter, Jacob A." userId="a7cdc0aa-0964-4dfe-851a-7a23b1e51b2e" providerId="ADAL" clId="{1332999D-4414-4F2E-BAC1-093EDD73A023}" dt="2020-10-13T15:04:06.291" v="22" actId="1076"/>
          <ac:picMkLst>
            <pc:docMk/>
            <pc:sldMk cId="93657301" sldId="256"/>
            <ac:picMk id="8" creationId="{BE43F20B-CC2E-4AA8-84EE-2ACF8DF884FE}"/>
          </ac:picMkLst>
        </pc:picChg>
        <pc:picChg chg="mod">
          <ac:chgData name="Slaughter, Jacob A." userId="a7cdc0aa-0964-4dfe-851a-7a23b1e51b2e" providerId="ADAL" clId="{1332999D-4414-4F2E-BAC1-093EDD73A023}" dt="2020-10-13T15:04:06.291" v="22" actId="1076"/>
          <ac:picMkLst>
            <pc:docMk/>
            <pc:sldMk cId="93657301" sldId="256"/>
            <ac:picMk id="12" creationId="{43758882-3C9E-4320-911D-144D3C3A0A86}"/>
          </ac:picMkLst>
        </pc:picChg>
        <pc:picChg chg="mod">
          <ac:chgData name="Slaughter, Jacob A." userId="a7cdc0aa-0964-4dfe-851a-7a23b1e51b2e" providerId="ADAL" clId="{1332999D-4414-4F2E-BAC1-093EDD73A023}" dt="2020-10-13T15:04:06.892" v="23" actId="1076"/>
          <ac:picMkLst>
            <pc:docMk/>
            <pc:sldMk cId="93657301" sldId="256"/>
            <ac:picMk id="19" creationId="{768EC627-A1B8-472F-B6E8-4D08C1A92910}"/>
          </ac:picMkLst>
        </pc:picChg>
        <pc:picChg chg="mod">
          <ac:chgData name="Slaughter, Jacob A." userId="a7cdc0aa-0964-4dfe-851a-7a23b1e51b2e" providerId="ADAL" clId="{1332999D-4414-4F2E-BAC1-093EDD73A023}" dt="2020-10-13T15:04:06.892" v="23" actId="1076"/>
          <ac:picMkLst>
            <pc:docMk/>
            <pc:sldMk cId="93657301" sldId="256"/>
            <ac:picMk id="23" creationId="{2501F595-7C20-4459-9AD8-8A85B5A45C37}"/>
          </ac:picMkLst>
        </pc:picChg>
      </pc:sldChg>
    </pc:docChg>
  </pc:docChgLst>
  <pc:docChgLst>
    <pc:chgData name="Jacob" userId="a7cdc0aa-0964-4dfe-851a-7a23b1e51b2e" providerId="ADAL" clId="{D2E741D8-9E69-49BC-9780-8186C5A59C2E}"/>
    <pc:docChg chg="undo custSel modSld modMainMaster">
      <pc:chgData name="Jacob" userId="a7cdc0aa-0964-4dfe-851a-7a23b1e51b2e" providerId="ADAL" clId="{D2E741D8-9E69-49BC-9780-8186C5A59C2E}" dt="2020-08-03T20:51:51.733" v="2698" actId="20577"/>
      <pc:docMkLst>
        <pc:docMk/>
      </pc:docMkLst>
      <pc:sldChg chg="addSp delSp modSp mod setBg">
        <pc:chgData name="Jacob" userId="a7cdc0aa-0964-4dfe-851a-7a23b1e51b2e" providerId="ADAL" clId="{D2E741D8-9E69-49BC-9780-8186C5A59C2E}" dt="2020-08-03T20:51:51.733" v="2698" actId="20577"/>
        <pc:sldMkLst>
          <pc:docMk/>
          <pc:sldMk cId="93657301" sldId="256"/>
        </pc:sldMkLst>
        <pc:spChg chg="del">
          <ac:chgData name="Jacob" userId="a7cdc0aa-0964-4dfe-851a-7a23b1e51b2e" providerId="ADAL" clId="{D2E741D8-9E69-49BC-9780-8186C5A59C2E}" dt="2020-08-03T19:56:05.896" v="0" actId="478"/>
          <ac:spMkLst>
            <pc:docMk/>
            <pc:sldMk cId="93657301" sldId="256"/>
            <ac:spMk id="2" creationId="{EAA69BC3-4F0D-4686-9B85-AC0079BA2CEE}"/>
          </ac:spMkLst>
        </pc:spChg>
        <pc:spChg chg="del">
          <ac:chgData name="Jacob" userId="a7cdc0aa-0964-4dfe-851a-7a23b1e51b2e" providerId="ADAL" clId="{D2E741D8-9E69-49BC-9780-8186C5A59C2E}" dt="2020-08-03T19:56:05.896" v="0" actId="478"/>
          <ac:spMkLst>
            <pc:docMk/>
            <pc:sldMk cId="93657301" sldId="256"/>
            <ac:spMk id="3" creationId="{01633F61-AE97-4E50-A5E7-FF62BAEFA853}"/>
          </ac:spMkLst>
        </pc:spChg>
        <pc:spChg chg="add mod">
          <ac:chgData name="Jacob" userId="a7cdc0aa-0964-4dfe-851a-7a23b1e51b2e" providerId="ADAL" clId="{D2E741D8-9E69-49BC-9780-8186C5A59C2E}" dt="2020-08-03T20:10:24.008" v="399" actId="20577"/>
          <ac:spMkLst>
            <pc:docMk/>
            <pc:sldMk cId="93657301" sldId="256"/>
            <ac:spMk id="4" creationId="{A59EF7E9-3413-4F9C-A132-08CD8F1591D4}"/>
          </ac:spMkLst>
        </pc:spChg>
        <pc:spChg chg="add mod">
          <ac:chgData name="Jacob" userId="a7cdc0aa-0964-4dfe-851a-7a23b1e51b2e" providerId="ADAL" clId="{D2E741D8-9E69-49BC-9780-8186C5A59C2E}" dt="2020-08-03T20:09:49.500" v="344" actId="20577"/>
          <ac:spMkLst>
            <pc:docMk/>
            <pc:sldMk cId="93657301" sldId="256"/>
            <ac:spMk id="6" creationId="{92163C67-FADA-4E8E-A5F0-C54CD6311082}"/>
          </ac:spMkLst>
        </pc:spChg>
        <pc:spChg chg="add mod">
          <ac:chgData name="Jacob" userId="a7cdc0aa-0964-4dfe-851a-7a23b1e51b2e" providerId="ADAL" clId="{D2E741D8-9E69-49BC-9780-8186C5A59C2E}" dt="2020-08-03T20:44:19.030" v="2044" actId="1076"/>
          <ac:spMkLst>
            <pc:docMk/>
            <pc:sldMk cId="93657301" sldId="256"/>
            <ac:spMk id="7" creationId="{DE6A41C0-BEC6-42CD-B36D-A7DE4C1DEA1D}"/>
          </ac:spMkLst>
        </pc:spChg>
        <pc:spChg chg="add mod">
          <ac:chgData name="Jacob" userId="a7cdc0aa-0964-4dfe-851a-7a23b1e51b2e" providerId="ADAL" clId="{D2E741D8-9E69-49BC-9780-8186C5A59C2E}" dt="2020-08-03T20:10:08.090" v="365" actId="20577"/>
          <ac:spMkLst>
            <pc:docMk/>
            <pc:sldMk cId="93657301" sldId="256"/>
            <ac:spMk id="9" creationId="{191B622F-C731-41E7-8BF3-40FCDE83AC5F}"/>
          </ac:spMkLst>
        </pc:spChg>
        <pc:spChg chg="add mod">
          <ac:chgData name="Jacob" userId="a7cdc0aa-0964-4dfe-851a-7a23b1e51b2e" providerId="ADAL" clId="{D2E741D8-9E69-49BC-9780-8186C5A59C2E}" dt="2020-08-03T20:51:51.733" v="2698" actId="20577"/>
          <ac:spMkLst>
            <pc:docMk/>
            <pc:sldMk cId="93657301" sldId="256"/>
            <ac:spMk id="11" creationId="{E9314D5B-6B09-44B1-8ABC-6E1AC4703B70}"/>
          </ac:spMkLst>
        </pc:spChg>
        <pc:spChg chg="add del mod">
          <ac:chgData name="Jacob" userId="a7cdc0aa-0964-4dfe-851a-7a23b1e51b2e" providerId="ADAL" clId="{D2E741D8-9E69-49BC-9780-8186C5A59C2E}" dt="2020-08-03T20:11:03.236" v="422"/>
          <ac:spMkLst>
            <pc:docMk/>
            <pc:sldMk cId="93657301" sldId="256"/>
            <ac:spMk id="12" creationId="{0307BAE8-56AC-4FC7-B87C-D06AF0E21B9F}"/>
          </ac:spMkLst>
        </pc:spChg>
        <pc:spChg chg="add mod">
          <ac:chgData name="Jacob" userId="a7cdc0aa-0964-4dfe-851a-7a23b1e51b2e" providerId="ADAL" clId="{D2E741D8-9E69-49BC-9780-8186C5A59C2E}" dt="2020-08-03T20:12:11.688" v="458" actId="14100"/>
          <ac:spMkLst>
            <pc:docMk/>
            <pc:sldMk cId="93657301" sldId="256"/>
            <ac:spMk id="13" creationId="{DFB92A6A-F829-48CA-8DE7-5ECD7D0C2EC1}"/>
          </ac:spMkLst>
        </pc:spChg>
        <pc:picChg chg="add mod modCrop">
          <ac:chgData name="Jacob" userId="a7cdc0aa-0964-4dfe-851a-7a23b1e51b2e" providerId="ADAL" clId="{D2E741D8-9E69-49BC-9780-8186C5A59C2E}" dt="2020-08-03T20:30:48.385" v="1957" actId="14100"/>
          <ac:picMkLst>
            <pc:docMk/>
            <pc:sldMk cId="93657301" sldId="256"/>
            <ac:picMk id="15" creationId="{E2CAA5EC-851F-4B54-A939-E2BE88492A99}"/>
          </ac:picMkLst>
        </pc:picChg>
        <pc:picChg chg="add mod modCrop">
          <ac:chgData name="Jacob" userId="a7cdc0aa-0964-4dfe-851a-7a23b1e51b2e" providerId="ADAL" clId="{D2E741D8-9E69-49BC-9780-8186C5A59C2E}" dt="2020-08-03T20:31:56.370" v="1964" actId="14100"/>
          <ac:picMkLst>
            <pc:docMk/>
            <pc:sldMk cId="93657301" sldId="256"/>
            <ac:picMk id="17" creationId="{3AE07E28-64A8-4D9B-AC43-92EE0CAAA60A}"/>
          </ac:picMkLst>
        </pc:picChg>
        <pc:picChg chg="add mod ord modCrop">
          <ac:chgData name="Jacob" userId="a7cdc0aa-0964-4dfe-851a-7a23b1e51b2e" providerId="ADAL" clId="{D2E741D8-9E69-49BC-9780-8186C5A59C2E}" dt="2020-08-03T20:44:12.058" v="2042" actId="1076"/>
          <ac:picMkLst>
            <pc:docMk/>
            <pc:sldMk cId="93657301" sldId="256"/>
            <ac:picMk id="19" creationId="{71A84B5A-C763-448A-A599-DF4F921CEF25}"/>
          </ac:picMkLst>
        </pc:picChg>
        <pc:picChg chg="add mod">
          <ac:chgData name="Jacob" userId="a7cdc0aa-0964-4dfe-851a-7a23b1e51b2e" providerId="ADAL" clId="{D2E741D8-9E69-49BC-9780-8186C5A59C2E}" dt="2020-08-03T20:44:36.779" v="2045" actId="1076"/>
          <ac:picMkLst>
            <pc:docMk/>
            <pc:sldMk cId="93657301" sldId="256"/>
            <ac:picMk id="21" creationId="{51626C11-B0A0-49DA-BD19-E72D8E543453}"/>
          </ac:picMkLst>
        </pc:picChg>
        <pc:picChg chg="add mod">
          <ac:chgData name="Jacob" userId="a7cdc0aa-0964-4dfe-851a-7a23b1e51b2e" providerId="ADAL" clId="{D2E741D8-9E69-49BC-9780-8186C5A59C2E}" dt="2020-08-03T20:37:21.632" v="1981" actId="1076"/>
          <ac:picMkLst>
            <pc:docMk/>
            <pc:sldMk cId="93657301" sldId="256"/>
            <ac:picMk id="23" creationId="{2501F595-7C20-4459-9AD8-8A85B5A45C37}"/>
          </ac:picMkLst>
        </pc:picChg>
        <pc:picChg chg="add mod ord">
          <ac:chgData name="Jacob" userId="a7cdc0aa-0964-4dfe-851a-7a23b1e51b2e" providerId="ADAL" clId="{D2E741D8-9E69-49BC-9780-8186C5A59C2E}" dt="2020-08-03T20:44:15.030" v="2043" actId="1076"/>
          <ac:picMkLst>
            <pc:docMk/>
            <pc:sldMk cId="93657301" sldId="256"/>
            <ac:picMk id="25" creationId="{724FAB98-939E-4816-ABCA-318A686A6D8F}"/>
          </ac:picMkLst>
        </pc:picChg>
        <pc:picChg chg="add del mod modCrop">
          <ac:chgData name="Jacob" userId="a7cdc0aa-0964-4dfe-851a-7a23b1e51b2e" providerId="ADAL" clId="{D2E741D8-9E69-49BC-9780-8186C5A59C2E}" dt="2020-08-03T20:42:47.688" v="2027" actId="478"/>
          <ac:picMkLst>
            <pc:docMk/>
            <pc:sldMk cId="93657301" sldId="256"/>
            <ac:picMk id="27" creationId="{3C63AB77-4F90-47D6-8CDF-88C629FD21A7}"/>
          </ac:picMkLst>
        </pc:picChg>
      </pc:sldChg>
      <pc:sldMasterChg chg="setBg modSldLayout">
        <pc:chgData name="Jacob" userId="a7cdc0aa-0964-4dfe-851a-7a23b1e51b2e" providerId="ADAL" clId="{D2E741D8-9E69-49BC-9780-8186C5A59C2E}" dt="2020-08-03T19:57:42.384" v="63"/>
        <pc:sldMasterMkLst>
          <pc:docMk/>
          <pc:sldMasterMk cId="1852020641" sldId="2147483660"/>
        </pc:sldMasterMkLst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403218541" sldId="2147483661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1903249703" sldId="2147483662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3519139608" sldId="2147483663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3993148085" sldId="2147483664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3514288274" sldId="2147483665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3539595285" sldId="2147483666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23395827" sldId="2147483667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4275779882" sldId="2147483668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1871825804" sldId="2147483669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3836353966" sldId="2147483670"/>
          </pc:sldLayoutMkLst>
        </pc:sldLayoutChg>
        <pc:sldLayoutChg chg="setBg">
          <pc:chgData name="Jacob" userId="a7cdc0aa-0964-4dfe-851a-7a23b1e51b2e" providerId="ADAL" clId="{D2E741D8-9E69-49BC-9780-8186C5A59C2E}" dt="2020-08-03T19:57:42.384" v="63"/>
          <pc:sldLayoutMkLst>
            <pc:docMk/>
            <pc:sldMasterMk cId="1852020641" sldId="2147483660"/>
            <pc:sldLayoutMk cId="212333372" sldId="2147483671"/>
          </pc:sldLayoutMkLst>
        </pc:sldLayoutChg>
      </pc:sldMasterChg>
    </pc:docChg>
  </pc:docChgLst>
</pc:chgInfo>
</file>

<file path=ppt/media/image1.jpg>
</file>

<file path=ppt/media/image2.jpg>
</file>

<file path=ppt/media/image3.jpeg>
</file>

<file path=ppt/media/image4.jpeg>
</file>

<file path=ppt/media/image5.jpe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17520" y="5088045"/>
            <a:ext cx="34198560" cy="10823787"/>
          </a:xfrm>
        </p:spPr>
        <p:txBody>
          <a:bodyPr anchor="b"/>
          <a:lstStyle>
            <a:lvl1pPr algn="ctr"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29200" y="16329239"/>
            <a:ext cx="30175200" cy="7506121"/>
          </a:xfrm>
        </p:spPr>
        <p:txBody>
          <a:bodyPr/>
          <a:lstStyle>
            <a:lvl1pPr marL="0" indent="0" algn="ctr">
              <a:buNone/>
              <a:defRPr sz="10560"/>
            </a:lvl1pPr>
            <a:lvl2pPr marL="2011680" indent="0" algn="ctr">
              <a:buNone/>
              <a:defRPr sz="8800"/>
            </a:lvl2pPr>
            <a:lvl3pPr marL="4023360" indent="0" algn="ctr">
              <a:buNone/>
              <a:defRPr sz="7920"/>
            </a:lvl3pPr>
            <a:lvl4pPr marL="6035040" indent="0" algn="ctr">
              <a:buNone/>
              <a:defRPr sz="7040"/>
            </a:lvl4pPr>
            <a:lvl5pPr marL="8046720" indent="0" algn="ctr">
              <a:buNone/>
              <a:defRPr sz="7040"/>
            </a:lvl5pPr>
            <a:lvl6pPr marL="10058400" indent="0" algn="ctr">
              <a:buNone/>
              <a:defRPr sz="7040"/>
            </a:lvl6pPr>
            <a:lvl7pPr marL="12070080" indent="0" algn="ctr">
              <a:buNone/>
              <a:defRPr sz="7040"/>
            </a:lvl7pPr>
            <a:lvl8pPr marL="14081760" indent="0" algn="ctr">
              <a:buNone/>
              <a:defRPr sz="7040"/>
            </a:lvl8pPr>
            <a:lvl9pPr marL="16093440" indent="0" algn="ctr">
              <a:buNone/>
              <a:defRPr sz="704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218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353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792172" y="1655233"/>
            <a:ext cx="8675370" cy="263469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66062" y="1655233"/>
            <a:ext cx="25523190" cy="263469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333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249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5107" y="7750819"/>
            <a:ext cx="34701480" cy="12932408"/>
          </a:xfrm>
        </p:spPr>
        <p:txBody>
          <a:bodyPr anchor="b"/>
          <a:lstStyle>
            <a:lvl1pPr>
              <a:defRPr sz="2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5107" y="20805572"/>
            <a:ext cx="34701480" cy="6800848"/>
          </a:xfrm>
        </p:spPr>
        <p:txBody>
          <a:bodyPr/>
          <a:lstStyle>
            <a:lvl1pPr marL="0" indent="0">
              <a:buNone/>
              <a:defRPr sz="10560">
                <a:solidFill>
                  <a:schemeClr val="tx1"/>
                </a:solidFill>
              </a:defRPr>
            </a:lvl1pPr>
            <a:lvl2pPr marL="2011680" indent="0">
              <a:buNone/>
              <a:defRPr sz="8800">
                <a:solidFill>
                  <a:schemeClr val="tx1">
                    <a:tint val="75000"/>
                  </a:schemeClr>
                </a:solidFill>
              </a:defRPr>
            </a:lvl2pPr>
            <a:lvl3pPr marL="4023360" indent="0">
              <a:buNone/>
              <a:defRPr sz="7920">
                <a:solidFill>
                  <a:schemeClr val="tx1">
                    <a:tint val="75000"/>
                  </a:schemeClr>
                </a:solidFill>
              </a:defRPr>
            </a:lvl3pPr>
            <a:lvl4pPr marL="60350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4pPr>
            <a:lvl5pPr marL="804672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5pPr>
            <a:lvl6pPr marL="1005840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6pPr>
            <a:lvl7pPr marL="1207008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7pPr>
            <a:lvl8pPr marL="1408176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8pPr>
            <a:lvl9pPr marL="16093440" indent="0">
              <a:buNone/>
              <a:defRPr sz="704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39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66060" y="8276166"/>
            <a:ext cx="17099280" cy="197260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368260" y="8276166"/>
            <a:ext cx="17099280" cy="197260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480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0" y="1655240"/>
            <a:ext cx="34701480" cy="60092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71305" y="7621272"/>
            <a:ext cx="17020696" cy="373506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71305" y="11356340"/>
            <a:ext cx="17020696" cy="16703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68262" y="7621272"/>
            <a:ext cx="17104520" cy="3735068"/>
          </a:xfrm>
        </p:spPr>
        <p:txBody>
          <a:bodyPr anchor="b"/>
          <a:lstStyle>
            <a:lvl1pPr marL="0" indent="0">
              <a:buNone/>
              <a:defRPr sz="10560" b="1"/>
            </a:lvl1pPr>
            <a:lvl2pPr marL="2011680" indent="0">
              <a:buNone/>
              <a:defRPr sz="8800" b="1"/>
            </a:lvl2pPr>
            <a:lvl3pPr marL="4023360" indent="0">
              <a:buNone/>
              <a:defRPr sz="7920" b="1"/>
            </a:lvl3pPr>
            <a:lvl4pPr marL="6035040" indent="0">
              <a:buNone/>
              <a:defRPr sz="7040" b="1"/>
            </a:lvl4pPr>
            <a:lvl5pPr marL="8046720" indent="0">
              <a:buNone/>
              <a:defRPr sz="7040" b="1"/>
            </a:lvl5pPr>
            <a:lvl6pPr marL="10058400" indent="0">
              <a:buNone/>
              <a:defRPr sz="7040" b="1"/>
            </a:lvl6pPr>
            <a:lvl7pPr marL="12070080" indent="0">
              <a:buNone/>
              <a:defRPr sz="7040" b="1"/>
            </a:lvl7pPr>
            <a:lvl8pPr marL="14081760" indent="0">
              <a:buNone/>
              <a:defRPr sz="7040" b="1"/>
            </a:lvl8pPr>
            <a:lvl9pPr marL="16093440" indent="0">
              <a:buNone/>
              <a:defRPr sz="70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368262" y="11356340"/>
            <a:ext cx="17104520" cy="1670346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288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9595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958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072640"/>
            <a:ext cx="12976383" cy="72542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104520" y="4476333"/>
            <a:ext cx="20368260" cy="22093767"/>
          </a:xfrm>
        </p:spPr>
        <p:txBody>
          <a:bodyPr/>
          <a:lstStyle>
            <a:lvl1pPr>
              <a:defRPr sz="14080"/>
            </a:lvl1pPr>
            <a:lvl2pPr>
              <a:defRPr sz="12320"/>
            </a:lvl2pPr>
            <a:lvl3pPr>
              <a:defRPr sz="10560"/>
            </a:lvl3pPr>
            <a:lvl4pPr>
              <a:defRPr sz="8800"/>
            </a:lvl4pPr>
            <a:lvl5pPr>
              <a:defRPr sz="8800"/>
            </a:lvl5pPr>
            <a:lvl6pPr>
              <a:defRPr sz="8800"/>
            </a:lvl6pPr>
            <a:lvl7pPr>
              <a:defRPr sz="8800"/>
            </a:lvl7pPr>
            <a:lvl8pPr>
              <a:defRPr sz="8800"/>
            </a:lvl8pPr>
            <a:lvl9pPr>
              <a:defRPr sz="8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326880"/>
            <a:ext cx="12976383" cy="17279199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7798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1301" y="2072640"/>
            <a:ext cx="12976383" cy="7254240"/>
          </a:xfrm>
        </p:spPr>
        <p:txBody>
          <a:bodyPr anchor="b"/>
          <a:lstStyle>
            <a:lvl1pPr>
              <a:defRPr sz="1408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104520" y="4476333"/>
            <a:ext cx="20368260" cy="22093767"/>
          </a:xfrm>
        </p:spPr>
        <p:txBody>
          <a:bodyPr anchor="t"/>
          <a:lstStyle>
            <a:lvl1pPr marL="0" indent="0">
              <a:buNone/>
              <a:defRPr sz="14080"/>
            </a:lvl1pPr>
            <a:lvl2pPr marL="2011680" indent="0">
              <a:buNone/>
              <a:defRPr sz="12320"/>
            </a:lvl2pPr>
            <a:lvl3pPr marL="4023360" indent="0">
              <a:buNone/>
              <a:defRPr sz="10560"/>
            </a:lvl3pPr>
            <a:lvl4pPr marL="6035040" indent="0">
              <a:buNone/>
              <a:defRPr sz="8800"/>
            </a:lvl4pPr>
            <a:lvl5pPr marL="8046720" indent="0">
              <a:buNone/>
              <a:defRPr sz="8800"/>
            </a:lvl5pPr>
            <a:lvl6pPr marL="10058400" indent="0">
              <a:buNone/>
              <a:defRPr sz="8800"/>
            </a:lvl6pPr>
            <a:lvl7pPr marL="12070080" indent="0">
              <a:buNone/>
              <a:defRPr sz="8800"/>
            </a:lvl7pPr>
            <a:lvl8pPr marL="14081760" indent="0">
              <a:buNone/>
              <a:defRPr sz="8800"/>
            </a:lvl8pPr>
            <a:lvl9pPr marL="16093440" indent="0">
              <a:buNone/>
              <a:defRPr sz="88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71301" y="9326880"/>
            <a:ext cx="12976383" cy="17279199"/>
          </a:xfrm>
        </p:spPr>
        <p:txBody>
          <a:bodyPr/>
          <a:lstStyle>
            <a:lvl1pPr marL="0" indent="0">
              <a:buNone/>
              <a:defRPr sz="7040"/>
            </a:lvl1pPr>
            <a:lvl2pPr marL="2011680" indent="0">
              <a:buNone/>
              <a:defRPr sz="6160"/>
            </a:lvl2pPr>
            <a:lvl3pPr marL="4023360" indent="0">
              <a:buNone/>
              <a:defRPr sz="5280"/>
            </a:lvl3pPr>
            <a:lvl4pPr marL="6035040" indent="0">
              <a:buNone/>
              <a:defRPr sz="4400"/>
            </a:lvl4pPr>
            <a:lvl5pPr marL="8046720" indent="0">
              <a:buNone/>
              <a:defRPr sz="4400"/>
            </a:lvl5pPr>
            <a:lvl6pPr marL="10058400" indent="0">
              <a:buNone/>
              <a:defRPr sz="4400"/>
            </a:lvl6pPr>
            <a:lvl7pPr marL="12070080" indent="0">
              <a:buNone/>
              <a:defRPr sz="4400"/>
            </a:lvl7pPr>
            <a:lvl8pPr marL="14081760" indent="0">
              <a:buNone/>
              <a:defRPr sz="4400"/>
            </a:lvl8pPr>
            <a:lvl9pPr marL="16093440" indent="0">
              <a:buNone/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18258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C9BA">
            <a:alpha val="15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66060" y="1655240"/>
            <a:ext cx="34701480" cy="600921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66060" y="8276166"/>
            <a:ext cx="34701480" cy="197260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66060" y="28815460"/>
            <a:ext cx="905256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9CD8AC-317A-47AF-B8BD-BFCB4E42A527}" type="datetimeFigureOut">
              <a:rPr lang="en-US" smtClean="0"/>
              <a:t>10/18/2020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327380" y="28815460"/>
            <a:ext cx="1357884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8414980" y="28815460"/>
            <a:ext cx="9052560" cy="16552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E9B46C-9029-446E-A40F-E702C6EF934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0206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23360" rtl="0" eaLnBrk="1" latinLnBrk="0" hangingPunct="1">
        <a:lnSpc>
          <a:spcPct val="90000"/>
        </a:lnSpc>
        <a:spcBef>
          <a:spcPct val="0"/>
        </a:spcBef>
        <a:buNone/>
        <a:defRPr sz="193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5840" indent="-1005840" algn="l" defTabSz="4023360" rtl="0" eaLnBrk="1" latinLnBrk="0" hangingPunct="1">
        <a:lnSpc>
          <a:spcPct val="90000"/>
        </a:lnSpc>
        <a:spcBef>
          <a:spcPts val="4400"/>
        </a:spcBef>
        <a:buFont typeface="Arial" panose="020B0604020202020204" pitchFamily="34" charset="0"/>
        <a:buChar char="•"/>
        <a:defRPr sz="12320" kern="1200">
          <a:solidFill>
            <a:schemeClr val="tx1"/>
          </a:solidFill>
          <a:latin typeface="+mn-lt"/>
          <a:ea typeface="+mn-ea"/>
          <a:cs typeface="+mn-cs"/>
        </a:defRPr>
      </a:lvl1pPr>
      <a:lvl2pPr marL="30175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10560" kern="1200">
          <a:solidFill>
            <a:schemeClr val="tx1"/>
          </a:solidFill>
          <a:latin typeface="+mn-lt"/>
          <a:ea typeface="+mn-ea"/>
          <a:cs typeface="+mn-cs"/>
        </a:defRPr>
      </a:lvl2pPr>
      <a:lvl3pPr marL="50292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70408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905256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24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92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60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280" indent="-1005840" algn="l" defTabSz="402336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1pPr>
      <a:lvl2pPr marL="20116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2pPr>
      <a:lvl3pPr marL="40233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3pPr>
      <a:lvl4pPr marL="60350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4pPr>
      <a:lvl5pPr marL="804672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6pPr>
      <a:lvl7pPr marL="1207008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7pPr>
      <a:lvl8pPr marL="1408176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8pPr>
      <a:lvl9pPr marL="16093440" algn="l" defTabSz="4023360" rtl="0" eaLnBrk="1" latinLnBrk="0" hangingPunct="1">
        <a:defRPr sz="79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jp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10" Type="http://schemas.openxmlformats.org/officeDocument/2006/relationships/image" Target="../media/image9.jpg"/><Relationship Id="rId4" Type="http://schemas.openxmlformats.org/officeDocument/2006/relationships/image" Target="../media/image3.jpe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close up of a map&#10;&#10;Description automatically generated">
            <a:extLst>
              <a:ext uri="{FF2B5EF4-FFF2-40B4-BE49-F238E27FC236}">
                <a16:creationId xmlns:a16="http://schemas.microsoft.com/office/drawing/2014/main" id="{1126891C-6A4F-43BB-8F22-67D7EE7AF9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491" y="524881"/>
            <a:ext cx="8132882" cy="5899468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A557E349-4750-403E-9BC7-F8D82A88E199}"/>
              </a:ext>
            </a:extLst>
          </p:cNvPr>
          <p:cNvSpPr/>
          <p:nvPr/>
        </p:nvSpPr>
        <p:spPr>
          <a:xfrm>
            <a:off x="29376858" y="28017207"/>
            <a:ext cx="10405289" cy="1258222"/>
          </a:xfrm>
          <a:prstGeom prst="roundRect">
            <a:avLst>
              <a:gd name="adj" fmla="val 4736"/>
            </a:avLst>
          </a:prstGeom>
          <a:solidFill>
            <a:srgbClr val="DAE3F3">
              <a:alpha val="4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440A51FF-B2C8-4DDE-8257-963BAA226D04}"/>
              </a:ext>
            </a:extLst>
          </p:cNvPr>
          <p:cNvSpPr/>
          <p:nvPr/>
        </p:nvSpPr>
        <p:spPr>
          <a:xfrm>
            <a:off x="29369499" y="7592787"/>
            <a:ext cx="10405290" cy="20084542"/>
          </a:xfrm>
          <a:prstGeom prst="roundRect">
            <a:avLst>
              <a:gd name="adj" fmla="val 4736"/>
            </a:avLst>
          </a:prstGeom>
          <a:solidFill>
            <a:srgbClr val="E2F0D9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A81BFFEA-EE74-4A0A-8341-8D30DD7CF0D6}"/>
              </a:ext>
            </a:extLst>
          </p:cNvPr>
          <p:cNvSpPr/>
          <p:nvPr/>
        </p:nvSpPr>
        <p:spPr>
          <a:xfrm>
            <a:off x="439920" y="7592789"/>
            <a:ext cx="10250572" cy="21315647"/>
          </a:xfrm>
          <a:prstGeom prst="roundRect">
            <a:avLst>
              <a:gd name="adj" fmla="val 4736"/>
            </a:avLst>
          </a:prstGeom>
          <a:solidFill>
            <a:srgbClr val="E2F0D9">
              <a:alpha val="40000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 descr="A close up of a logo&#10;&#10;Description automatically generated">
            <a:extLst>
              <a:ext uri="{FF2B5EF4-FFF2-40B4-BE49-F238E27FC236}">
                <a16:creationId xmlns:a16="http://schemas.microsoft.com/office/drawing/2014/main" id="{76795477-42E8-4F2B-AA0A-6637ECB6B4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687"/>
          <a:stretch/>
        </p:blipFill>
        <p:spPr>
          <a:xfrm>
            <a:off x="31610107" y="524881"/>
            <a:ext cx="8132882" cy="58994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B1F0390-AB68-48DB-8833-F107F851017A}"/>
              </a:ext>
            </a:extLst>
          </p:cNvPr>
          <p:cNvSpPr txBox="1">
            <a:spLocks/>
          </p:cNvSpPr>
          <p:nvPr/>
        </p:nvSpPr>
        <p:spPr>
          <a:xfrm>
            <a:off x="20157251" y="19440523"/>
            <a:ext cx="8887160" cy="76944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ylfaen" panose="010A0502050306030303" pitchFamily="18" charset="0"/>
              </a:rPr>
              <a:t>Inundation by 2100 (Figure 2)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68EC627-A1B8-472F-B6E8-4D08C1A9291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95" b="9249"/>
          <a:stretch/>
        </p:blipFill>
        <p:spPr>
          <a:xfrm>
            <a:off x="20157251" y="20441420"/>
            <a:ext cx="8909707" cy="901785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59EF7E9-3413-4F9C-A132-08CD8F1591D4}"/>
              </a:ext>
            </a:extLst>
          </p:cNvPr>
          <p:cNvSpPr txBox="1"/>
          <p:nvPr/>
        </p:nvSpPr>
        <p:spPr>
          <a:xfrm>
            <a:off x="408980" y="7592789"/>
            <a:ext cx="10444350" cy="9017853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Sylfaen" panose="010A0502050306030303" pitchFamily="18" charset="0"/>
              </a:rPr>
              <a:t>Introduction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0" i="0" dirty="0">
                <a:effectLst/>
              </a:rPr>
              <a:t>The Mediterranean region was under the control of the Roman Empire during classical antiquity from about one hundred years B.C. through the fifth century A.D.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b="0" i="0" dirty="0">
                <a:effectLst/>
              </a:rPr>
              <a:t>The archaeological site of </a:t>
            </a:r>
            <a:r>
              <a:rPr lang="en-US" sz="4000" b="0" i="0" dirty="0" err="1">
                <a:effectLst/>
              </a:rPr>
              <a:t>Soline</a:t>
            </a:r>
            <a:r>
              <a:rPr lang="en-US" sz="4000" b="0" i="0" dirty="0">
                <a:effectLst/>
              </a:rPr>
              <a:t> Bay on St. </a:t>
            </a:r>
            <a:r>
              <a:rPr lang="en-US" sz="4000" b="0" i="0" dirty="0" err="1">
                <a:effectLst/>
              </a:rPr>
              <a:t>Klement</a:t>
            </a:r>
            <a:r>
              <a:rPr lang="en-US" sz="4000" b="0" i="0" dirty="0">
                <a:effectLst/>
              </a:rPr>
              <a:t> </a:t>
            </a:r>
            <a:r>
              <a:rPr lang="en-US" sz="4000" b="0" i="0" dirty="0" err="1">
                <a:effectLst/>
              </a:rPr>
              <a:t>Isalnd</a:t>
            </a:r>
            <a:r>
              <a:rPr lang="en-US" sz="4000" b="0" i="0" dirty="0">
                <a:effectLst/>
              </a:rPr>
              <a:t> has been under excavation since 2007 under Dr. </a:t>
            </a:r>
            <a:r>
              <a:rPr lang="en-US" sz="4000" b="0" i="0" dirty="0" err="1">
                <a:effectLst/>
              </a:rPr>
              <a:t>Ivančica</a:t>
            </a:r>
            <a:r>
              <a:rPr lang="en-US" sz="4000" b="0" i="0" dirty="0">
                <a:effectLst/>
              </a:rPr>
              <a:t> Schrunk of the University of St</a:t>
            </a:r>
            <a:r>
              <a:rPr lang="en-US" sz="4000" dirty="0"/>
              <a:t>. Thomas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Sea level (SL) rise has caused substantial changes to the profile of </a:t>
            </a:r>
            <a:r>
              <a:rPr lang="en-US" sz="4000" dirty="0" err="1"/>
              <a:t>Soline</a:t>
            </a:r>
            <a:r>
              <a:rPr lang="en-US" sz="4000" dirty="0"/>
              <a:t> Bay which are discoverable via archaeological findings, climate change research, drones, and GIS technology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6A41C0-BEC6-42CD-B36D-A7DE4C1DEA1D}"/>
              </a:ext>
            </a:extLst>
          </p:cNvPr>
          <p:cNvSpPr txBox="1"/>
          <p:nvPr/>
        </p:nvSpPr>
        <p:spPr>
          <a:xfrm>
            <a:off x="10854976" y="405611"/>
            <a:ext cx="18523528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0" b="1" dirty="0">
                <a:latin typeface="Sylfaen" panose="010A0502050306030303" pitchFamily="18" charset="0"/>
                <a:cs typeface="IrisUPC" panose="020B0502040204020203" pitchFamily="34" charset="-34"/>
              </a:rPr>
              <a:t>Sea Level Rise in </a:t>
            </a:r>
            <a:r>
              <a:rPr lang="en-US" sz="11000" b="1" dirty="0" err="1">
                <a:latin typeface="Sylfaen" panose="010A0502050306030303" pitchFamily="18" charset="0"/>
                <a:cs typeface="IrisUPC" panose="020B0502040204020203" pitchFamily="34" charset="-34"/>
              </a:rPr>
              <a:t>Soline</a:t>
            </a:r>
            <a:r>
              <a:rPr lang="en-US" sz="11000" b="1" dirty="0">
                <a:latin typeface="Sylfaen" panose="010A0502050306030303" pitchFamily="18" charset="0"/>
                <a:cs typeface="IrisUPC" panose="020B0502040204020203" pitchFamily="34" charset="-34"/>
              </a:rPr>
              <a:t> Bay,</a:t>
            </a:r>
          </a:p>
          <a:p>
            <a:pPr algn="ctr"/>
            <a:r>
              <a:rPr lang="en-US" sz="11000" b="1" dirty="0">
                <a:latin typeface="Sylfaen" panose="010A0502050306030303" pitchFamily="18" charset="0"/>
                <a:cs typeface="IrisUPC" panose="020B0502040204020203" pitchFamily="34" charset="-34"/>
              </a:rPr>
              <a:t>St. </a:t>
            </a:r>
            <a:r>
              <a:rPr lang="en-US" sz="11000" b="1" dirty="0" err="1">
                <a:latin typeface="Sylfaen" panose="010A0502050306030303" pitchFamily="18" charset="0"/>
                <a:cs typeface="IrisUPC" panose="020B0502040204020203" pitchFamily="34" charset="-34"/>
              </a:rPr>
              <a:t>Klement</a:t>
            </a:r>
            <a:r>
              <a:rPr lang="en-US" sz="11000" b="1" dirty="0">
                <a:latin typeface="Sylfaen" panose="010A0502050306030303" pitchFamily="18" charset="0"/>
                <a:cs typeface="IrisUPC" panose="020B0502040204020203" pitchFamily="34" charset="-34"/>
              </a:rPr>
              <a:t> Island, Croatia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1B622F-C731-41E7-8BF3-40FCDE83AC5F}"/>
              </a:ext>
            </a:extLst>
          </p:cNvPr>
          <p:cNvSpPr txBox="1"/>
          <p:nvPr/>
        </p:nvSpPr>
        <p:spPr>
          <a:xfrm>
            <a:off x="29376858" y="16610642"/>
            <a:ext cx="10429726" cy="10864513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Sylfaen" panose="010A0502050306030303" pitchFamily="18" charset="0"/>
              </a:rPr>
              <a:t>Conclusion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It’s possible to use drone images to ultimately generate maps displaying sea level change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i="0" dirty="0">
                <a:effectLst/>
              </a:rPr>
              <a:t>The use of drone technology paired with powerful GIS software proved itself valuable for the ongoing research at </a:t>
            </a:r>
            <a:r>
              <a:rPr lang="en-US" sz="4000" b="0" i="0" dirty="0" err="1">
                <a:effectLst/>
              </a:rPr>
              <a:t>Soline</a:t>
            </a:r>
            <a:r>
              <a:rPr lang="en-US" sz="4000" b="0" i="0" dirty="0">
                <a:effectLst/>
              </a:rPr>
              <a:t> Bay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i="0" dirty="0">
                <a:effectLst/>
              </a:rPr>
              <a:t>Whether </a:t>
            </a:r>
            <a:r>
              <a:rPr lang="en-US" sz="4000" b="0" i="0" dirty="0" err="1">
                <a:effectLst/>
              </a:rPr>
              <a:t>Soline</a:t>
            </a:r>
            <a:r>
              <a:rPr lang="en-US" sz="4000" b="0" i="0" dirty="0">
                <a:effectLst/>
              </a:rPr>
              <a:t> Bay sees the best-case-scenario or the worst-case-scenario, there will eventually come a time when excavating the site is no longer a possibility</a:t>
            </a:r>
            <a:endParaRPr lang="en-US" sz="4000" dirty="0"/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C</a:t>
            </a:r>
            <a:r>
              <a:rPr lang="en-US" sz="4000" b="0" i="0" dirty="0">
                <a:effectLst/>
              </a:rPr>
              <a:t>oastal inundation at archaeological sites is happening now and is going to become more challenging and more problematic into the future as climate change continues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b="0" i="0" dirty="0">
                <a:effectLst/>
              </a:rPr>
              <a:t>As more time is spent researching the site of </a:t>
            </a:r>
            <a:r>
              <a:rPr lang="en-US" sz="4000" b="0" i="0" dirty="0" err="1">
                <a:effectLst/>
              </a:rPr>
              <a:t>Soline</a:t>
            </a:r>
            <a:r>
              <a:rPr lang="en-US" sz="4000" b="0" i="0" dirty="0">
                <a:effectLst/>
              </a:rPr>
              <a:t> Bay, more history can be revealed through GIS processes</a:t>
            </a:r>
            <a:endParaRPr lang="en-US" sz="4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314D5B-6B09-44B1-8ABC-6E1AC4703B70}"/>
              </a:ext>
            </a:extLst>
          </p:cNvPr>
          <p:cNvSpPr txBox="1"/>
          <p:nvPr/>
        </p:nvSpPr>
        <p:spPr>
          <a:xfrm>
            <a:off x="408122" y="16610642"/>
            <a:ext cx="10444350" cy="12095619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Sylfaen" panose="010A0502050306030303" pitchFamily="18" charset="0"/>
              </a:rPr>
              <a:t>Research Question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Research on SL suggests close to 2 meters of rise has occurred at </a:t>
            </a:r>
            <a:r>
              <a:rPr lang="en-US" sz="4000" dirty="0" err="1"/>
              <a:t>Soline</a:t>
            </a:r>
            <a:endParaRPr lang="en-US" sz="4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Underwater salt pans at the site provide insights into SL rise, as they would have been built according to SL at the time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Dr. Schrunk and her team found that the salt pans were ~2 meters below SL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With an understanding of these ancient structures’ function and location, </a:t>
            </a:r>
            <a:r>
              <a:rPr lang="en-US" sz="4000" b="1" dirty="0"/>
              <a:t>where was the shoreline at </a:t>
            </a:r>
            <a:r>
              <a:rPr lang="en-US" sz="4000" b="1" dirty="0" err="1"/>
              <a:t>Soline</a:t>
            </a:r>
            <a:r>
              <a:rPr lang="en-US" sz="4000" b="1" dirty="0"/>
              <a:t> Bay during antiquity when the Romans built on the land?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Storm surges have already proved to temporarily increase SL by 1 meter, and research has provided predictions for SL rise to come by the year 2100 near </a:t>
            </a:r>
            <a:r>
              <a:rPr lang="en-US" sz="4000" dirty="0" err="1"/>
              <a:t>Soline</a:t>
            </a:r>
            <a:r>
              <a:rPr lang="en-US" sz="4000" dirty="0"/>
              <a:t> Bay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4000" dirty="0"/>
              <a:t>Using current climate models, </a:t>
            </a:r>
            <a:r>
              <a:rPr lang="en-US" sz="4000" b="1" dirty="0"/>
              <a:t>what could coastal inundation look like for </a:t>
            </a:r>
            <a:r>
              <a:rPr lang="en-US" sz="4000" b="1" dirty="0" err="1"/>
              <a:t>Soline</a:t>
            </a:r>
            <a:r>
              <a:rPr lang="en-US" sz="4000" b="1" dirty="0"/>
              <a:t> Bay in by the year 2100?</a:t>
            </a:r>
            <a:endParaRPr lang="en-US" sz="4000" dirty="0"/>
          </a:p>
        </p:txBody>
      </p:sp>
      <p:pic>
        <p:nvPicPr>
          <p:cNvPr id="3" name="Picture 2" descr="A picture containing food, tree&#10;&#10;Description automatically generated">
            <a:extLst>
              <a:ext uri="{FF2B5EF4-FFF2-40B4-BE49-F238E27FC236}">
                <a16:creationId xmlns:a16="http://schemas.microsoft.com/office/drawing/2014/main" id="{2F7FCE4B-CBAA-4177-92FA-049DEE5DFD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257" t="895" r="12961" b="11441"/>
          <a:stretch/>
        </p:blipFill>
        <p:spPr>
          <a:xfrm>
            <a:off x="11049541" y="9642151"/>
            <a:ext cx="8887160" cy="9017854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9CEA8F3-7A74-4470-919B-C4AE73BB6CDC}"/>
              </a:ext>
            </a:extLst>
          </p:cNvPr>
          <p:cNvSpPr txBox="1">
            <a:spLocks/>
          </p:cNvSpPr>
          <p:nvPr/>
        </p:nvSpPr>
        <p:spPr>
          <a:xfrm>
            <a:off x="20249053" y="8171894"/>
            <a:ext cx="8892337" cy="1446550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ylfaen" panose="010A0502050306030303" pitchFamily="18" charset="0"/>
              </a:rPr>
              <a:t>1</a:t>
            </a:r>
            <a:r>
              <a:rPr lang="en-US" sz="4400" b="1" baseline="30000" dirty="0">
                <a:latin typeface="Sylfaen" panose="010A0502050306030303" pitchFamily="18" charset="0"/>
              </a:rPr>
              <a:t>st</a:t>
            </a:r>
            <a:r>
              <a:rPr lang="en-US" sz="4400" b="1" dirty="0">
                <a:latin typeface="Sylfaen" panose="010A0502050306030303" pitchFamily="18" charset="0"/>
              </a:rPr>
              <a:t> Century B.C. – 5</a:t>
            </a:r>
            <a:r>
              <a:rPr lang="en-US" sz="4400" b="1" baseline="30000" dirty="0">
                <a:latin typeface="Sylfaen" panose="010A0502050306030303" pitchFamily="18" charset="0"/>
              </a:rPr>
              <a:t>th</a:t>
            </a:r>
            <a:r>
              <a:rPr lang="en-US" sz="4400" b="1" dirty="0">
                <a:latin typeface="Sylfaen" panose="010A0502050306030303" pitchFamily="18" charset="0"/>
              </a:rPr>
              <a:t> Century A.D. (Figure 1)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2CAA5EC-851F-4B54-A939-E2BE88492A9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82" b="9308"/>
          <a:stretch/>
        </p:blipFill>
        <p:spPr>
          <a:xfrm>
            <a:off x="20157251" y="9642151"/>
            <a:ext cx="8909707" cy="901785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23" name="Picture 22" descr="A picture containing bird&#10;&#10;Description automatically generated">
            <a:extLst>
              <a:ext uri="{FF2B5EF4-FFF2-40B4-BE49-F238E27FC236}">
                <a16:creationId xmlns:a16="http://schemas.microsoft.com/office/drawing/2014/main" id="{2501F595-7C20-4459-9AD8-8A85B5A45C3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59487" y="27039621"/>
            <a:ext cx="2670760" cy="1872383"/>
          </a:xfrm>
          <a:prstGeom prst="rect">
            <a:avLst/>
          </a:prstGeom>
        </p:spPr>
      </p:pic>
      <p:pic>
        <p:nvPicPr>
          <p:cNvPr id="21" name="Picture 20" descr="A picture containing table, knife&#10;&#10;Description automatically generated">
            <a:extLst>
              <a:ext uri="{FF2B5EF4-FFF2-40B4-BE49-F238E27FC236}">
                <a16:creationId xmlns:a16="http://schemas.microsoft.com/office/drawing/2014/main" id="{51626C11-B0A0-49DA-BD19-E72D8E5434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79667" y="16636474"/>
            <a:ext cx="3964744" cy="156966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5EDF3324-8169-43B1-8EFE-B1A553D3C699}"/>
              </a:ext>
            </a:extLst>
          </p:cNvPr>
          <p:cNvSpPr txBox="1">
            <a:spLocks/>
          </p:cNvSpPr>
          <p:nvPr/>
        </p:nvSpPr>
        <p:spPr>
          <a:xfrm>
            <a:off x="11049541" y="19487111"/>
            <a:ext cx="8887160" cy="76944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ylfaen" panose="010A0502050306030303" pitchFamily="18" charset="0"/>
              </a:rPr>
              <a:t>Digital Surface Model</a:t>
            </a:r>
          </a:p>
        </p:txBody>
      </p:sp>
      <p:pic>
        <p:nvPicPr>
          <p:cNvPr id="8" name="Picture 7" descr="A close up of a map&#10;&#10;Description automatically generated">
            <a:extLst>
              <a:ext uri="{FF2B5EF4-FFF2-40B4-BE49-F238E27FC236}">
                <a16:creationId xmlns:a16="http://schemas.microsoft.com/office/drawing/2014/main" id="{BE43F20B-CC2E-4AA8-84EE-2ACF8DF884FE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12" b="9205"/>
          <a:stretch/>
        </p:blipFill>
        <p:spPr>
          <a:xfrm>
            <a:off x="11052313" y="20441420"/>
            <a:ext cx="8884388" cy="9017854"/>
          </a:xfrm>
          <a:prstGeom prst="rect">
            <a:avLst/>
          </a:prstGeom>
          <a:ln w="3175">
            <a:solidFill>
              <a:schemeClr val="tx1"/>
            </a:solidFill>
          </a:ln>
        </p:spPr>
      </p:pic>
      <p:pic>
        <p:nvPicPr>
          <p:cNvPr id="12" name="Picture 11" descr="A picture containing table&#10;&#10;Description automatically generated">
            <a:extLst>
              <a:ext uri="{FF2B5EF4-FFF2-40B4-BE49-F238E27FC236}">
                <a16:creationId xmlns:a16="http://schemas.microsoft.com/office/drawing/2014/main" id="{43758882-3C9E-4320-911D-144D3C3A0A8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50778" y="27385855"/>
            <a:ext cx="2670760" cy="15261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2163C67-FADA-4E8E-A5F0-C54CD6311082}"/>
              </a:ext>
            </a:extLst>
          </p:cNvPr>
          <p:cNvSpPr txBox="1"/>
          <p:nvPr/>
        </p:nvSpPr>
        <p:spPr>
          <a:xfrm>
            <a:off x="29389885" y="7592789"/>
            <a:ext cx="10434735" cy="9017853"/>
          </a:xfrm>
          <a:prstGeom prst="rect">
            <a:avLst/>
          </a:prstGeom>
          <a:noFill/>
          <a:ln w="19050">
            <a:noFill/>
            <a:extLst>
              <a:ext uri="{C807C97D-BFC1-408E-A445-0C87EB9F89A2}">
                <ask:lineSketchStyleProps xmlns:ask="http://schemas.microsoft.com/office/drawing/2018/sketchyshapes" sd="690679611">
                  <a:custGeom>
                    <a:avLst/>
                    <a:gdLst>
                      <a:gd name="connsiteX0" fmla="*/ 0 w 10434735"/>
                      <a:gd name="connsiteY0" fmla="*/ 0 h 9017853"/>
                      <a:gd name="connsiteX1" fmla="*/ 10434735 w 10434735"/>
                      <a:gd name="connsiteY1" fmla="*/ 0 h 9017853"/>
                      <a:gd name="connsiteX2" fmla="*/ 10434735 w 10434735"/>
                      <a:gd name="connsiteY2" fmla="*/ 9017853 h 9017853"/>
                      <a:gd name="connsiteX3" fmla="*/ 0 w 10434735"/>
                      <a:gd name="connsiteY3" fmla="*/ 9017853 h 9017853"/>
                      <a:gd name="connsiteX4" fmla="*/ 0 w 10434735"/>
                      <a:gd name="connsiteY4" fmla="*/ 0 h 90178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434735" h="9017853" fill="none" extrusionOk="0">
                        <a:moveTo>
                          <a:pt x="0" y="0"/>
                        </a:moveTo>
                        <a:cubicBezTo>
                          <a:pt x="4992096" y="-89176"/>
                          <a:pt x="8382435" y="83738"/>
                          <a:pt x="10434735" y="0"/>
                        </a:cubicBezTo>
                        <a:cubicBezTo>
                          <a:pt x="10400201" y="4366503"/>
                          <a:pt x="10484503" y="7964837"/>
                          <a:pt x="10434735" y="9017853"/>
                        </a:cubicBezTo>
                        <a:cubicBezTo>
                          <a:pt x="6384051" y="8945550"/>
                          <a:pt x="3283576" y="8989713"/>
                          <a:pt x="0" y="9017853"/>
                        </a:cubicBezTo>
                        <a:cubicBezTo>
                          <a:pt x="-5924" y="7543317"/>
                          <a:pt x="61153" y="4404423"/>
                          <a:pt x="0" y="0"/>
                        </a:cubicBezTo>
                        <a:close/>
                      </a:path>
                      <a:path w="10434735" h="9017853" stroke="0" extrusionOk="0">
                        <a:moveTo>
                          <a:pt x="0" y="0"/>
                        </a:moveTo>
                        <a:cubicBezTo>
                          <a:pt x="2271090" y="51520"/>
                          <a:pt x="5723481" y="-150736"/>
                          <a:pt x="10434735" y="0"/>
                        </a:cubicBezTo>
                        <a:cubicBezTo>
                          <a:pt x="10485387" y="2499403"/>
                          <a:pt x="10456433" y="5147875"/>
                          <a:pt x="10434735" y="9017853"/>
                        </a:cubicBezTo>
                        <a:cubicBezTo>
                          <a:pt x="7322832" y="8880752"/>
                          <a:pt x="1729557" y="9150315"/>
                          <a:pt x="0" y="9017853"/>
                        </a:cubicBezTo>
                        <a:cubicBezTo>
                          <a:pt x="22807" y="5677072"/>
                          <a:pt x="-35597" y="282812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6">
                    <a:lumMod val="50000"/>
                  </a:schemeClr>
                </a:solidFill>
                <a:latin typeface="Sylfaen" panose="010A0502050306030303" pitchFamily="18" charset="0"/>
              </a:rPr>
              <a:t>Results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An </a:t>
            </a:r>
            <a:r>
              <a:rPr lang="en-US" sz="4000" dirty="0" err="1"/>
              <a:t>orthomosaic</a:t>
            </a:r>
            <a:r>
              <a:rPr lang="en-US" sz="4000" dirty="0"/>
              <a:t> (Site Layout) and a DSM (Digital Surface Model) were generated in ArcGIS Pro using a collection of drone images taken at the site in 2018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 </a:t>
            </a:r>
            <a:r>
              <a:rPr lang="en-US" sz="4000" dirty="0" err="1"/>
              <a:t>orthomosaic</a:t>
            </a:r>
            <a:r>
              <a:rPr lang="en-US" sz="4000" dirty="0"/>
              <a:t> is a high-quality image of the entire site and the DSM models elevation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Figure 1 shows the shoreline at antiquity, and the estimated location of the salt pan walls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Figure 2 shows the best-case-scenario and worst-case-scenario/storm surge for sea level rise by the year 2100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000" dirty="0"/>
              <a:t>The dig site is the most vulnerable to the worst potential flooding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DD450D8-4563-4923-87AB-317B293E3D60}"/>
              </a:ext>
            </a:extLst>
          </p:cNvPr>
          <p:cNvSpPr txBox="1"/>
          <p:nvPr/>
        </p:nvSpPr>
        <p:spPr>
          <a:xfrm>
            <a:off x="29376857" y="28018977"/>
            <a:ext cx="10405290" cy="14619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0" i="0" dirty="0">
                <a:solidFill>
                  <a:srgbClr val="574237"/>
                </a:solidFill>
                <a:effectLst/>
              </a:rPr>
              <a:t>Bibliography: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dirty="0">
                <a:solidFill>
                  <a:srgbClr val="574237"/>
                </a:solidFill>
                <a:effectLst/>
              </a:rPr>
              <a:t>Pavlova, P., Markova, K., </a:t>
            </a:r>
            <a:r>
              <a:rPr lang="en-US" sz="1100" b="0" i="0" dirty="0" err="1">
                <a:solidFill>
                  <a:srgbClr val="574237"/>
                </a:solidFill>
                <a:effectLst/>
              </a:rPr>
              <a:t>Tanev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S., Davis, J.S. 1998. Observations on a solar saltworks near </a:t>
            </a:r>
            <a:r>
              <a:rPr lang="en-US" sz="1100" b="0" i="0" dirty="0" err="1">
                <a:solidFill>
                  <a:srgbClr val="574237"/>
                </a:solidFill>
                <a:effectLst/>
              </a:rPr>
              <a:t>Burgas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Bulgaria. 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International Journal of Salt Lake Research,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 7(4), 357-368.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dirty="0" err="1">
                <a:solidFill>
                  <a:srgbClr val="574237"/>
                </a:solidFill>
                <a:effectLst/>
              </a:rPr>
              <a:t>Surić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M. (2009). Reconstructing sea-level changes on the eastern </a:t>
            </a:r>
            <a:r>
              <a:rPr lang="en-US" sz="1100" b="0" i="0" dirty="0" err="1">
                <a:solidFill>
                  <a:srgbClr val="574237"/>
                </a:solidFill>
                <a:effectLst/>
              </a:rPr>
              <a:t>adriatic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 sea (Croatia)–an overview.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 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Geoadria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, 14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(2), 181-199.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dirty="0" err="1">
                <a:solidFill>
                  <a:srgbClr val="574237"/>
                </a:solidFill>
                <a:effectLst/>
              </a:rPr>
              <a:t>Radić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 Rossi, I. (2017). The study of sea-level changes at coastal archaeological sites.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 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Vjesnik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 Za 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Arheologiju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 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i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 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Historiju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 </a:t>
            </a:r>
            <a:r>
              <a:rPr lang="en-US" sz="1100" b="0" i="1" dirty="0" err="1">
                <a:solidFill>
                  <a:srgbClr val="574237"/>
                </a:solidFill>
                <a:effectLst/>
              </a:rPr>
              <a:t>Dalmatinsku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, 110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(2), 549-576.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dirty="0" err="1">
                <a:solidFill>
                  <a:srgbClr val="574237"/>
                </a:solidFill>
                <a:effectLst/>
              </a:rPr>
              <a:t>Begović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V., Schrunk, I. 2009. Rising of the sea level on the eastern Adriatic - evidence of Roman villa sites, in M. </a:t>
            </a:r>
            <a:r>
              <a:rPr lang="en-US" sz="1100" b="0" i="0" dirty="0" err="1">
                <a:solidFill>
                  <a:srgbClr val="574237"/>
                </a:solidFill>
                <a:effectLst/>
              </a:rPr>
              <a:t>Oluić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 (ed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.), Proceedings of the First International Conference on Remote Sensing Techniques in Disaster Management and Emergency Response in the Mediterranean Region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Zagreb, 289-300.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b="0" i="0" dirty="0" err="1">
                <a:solidFill>
                  <a:srgbClr val="574237"/>
                </a:solidFill>
                <a:effectLst/>
              </a:rPr>
              <a:t>Barić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, A., et al. (2008). Potential implications of sea-level rise for Croatia.</a:t>
            </a:r>
            <a:r>
              <a:rPr lang="en-US" sz="1100" b="0" i="1" dirty="0">
                <a:solidFill>
                  <a:srgbClr val="574237"/>
                </a:solidFill>
                <a:effectLst/>
              </a:rPr>
              <a:t> Journal of Coastal Research, 24</a:t>
            </a:r>
            <a:r>
              <a:rPr lang="en-US" sz="1100" b="0" i="0" dirty="0">
                <a:solidFill>
                  <a:srgbClr val="574237"/>
                </a:solidFill>
                <a:effectLst/>
              </a:rPr>
              <a:t>(2 (242)), 299-305.</a:t>
            </a:r>
          </a:p>
          <a:p>
            <a:endParaRPr lang="en-US" sz="1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F21013B-E4DD-4488-BC80-5A4855073928}"/>
              </a:ext>
            </a:extLst>
          </p:cNvPr>
          <p:cNvSpPr txBox="1"/>
          <p:nvPr/>
        </p:nvSpPr>
        <p:spPr>
          <a:xfrm>
            <a:off x="10690492" y="3934022"/>
            <a:ext cx="186790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Jacob Slaughter, Dr. David Kelley and Dr. </a:t>
            </a:r>
            <a:r>
              <a:rPr 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Ivančica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Schrunk</a:t>
            </a:r>
          </a:p>
          <a:p>
            <a:pPr algn="ctr"/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University of St. Thomas Undergraduate Research Opportunities Program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1BD9441-E287-4EDC-906E-048074DE9D64}"/>
              </a:ext>
            </a:extLst>
          </p:cNvPr>
          <p:cNvSpPr txBox="1">
            <a:spLocks/>
          </p:cNvSpPr>
          <p:nvPr/>
        </p:nvSpPr>
        <p:spPr>
          <a:xfrm>
            <a:off x="10690493" y="6215393"/>
            <a:ext cx="18697746" cy="1754326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400" i="1" dirty="0">
                <a:latin typeface="Sylfaen" panose="010A0502050306030303" pitchFamily="18" charset="0"/>
              </a:rPr>
              <a:t>Drone images can be processed with GIS tools to generate predictive maps of sea level changes in the past and the future.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0B931A7-7105-4D21-B4EF-12076446A3D1}"/>
              </a:ext>
            </a:extLst>
          </p:cNvPr>
          <p:cNvSpPr txBox="1">
            <a:spLocks/>
          </p:cNvSpPr>
          <p:nvPr/>
        </p:nvSpPr>
        <p:spPr>
          <a:xfrm>
            <a:off x="11049541" y="8510449"/>
            <a:ext cx="8887160" cy="769441"/>
          </a:xfrm>
          <a:prstGeom prst="rect">
            <a:avLst/>
          </a:prstGeom>
          <a:noFill/>
          <a:ln w="1905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400" b="1" dirty="0">
                <a:latin typeface="Sylfaen" panose="010A0502050306030303" pitchFamily="18" charset="0"/>
              </a:rPr>
              <a:t>Site Layout</a:t>
            </a:r>
          </a:p>
        </p:txBody>
      </p:sp>
    </p:spTree>
    <p:extLst>
      <p:ext uri="{BB962C8B-B14F-4D97-AF65-F5344CB8AC3E}">
        <p14:creationId xmlns:p14="http://schemas.microsoft.com/office/powerpoint/2010/main" val="936573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F64F9523B3A7E439FF691A8D2293DB5" ma:contentTypeVersion="12" ma:contentTypeDescription="Create a new document." ma:contentTypeScope="" ma:versionID="dbd84c847e5a7181f736bbfb66f8ca83">
  <xsd:schema xmlns:xsd="http://www.w3.org/2001/XMLSchema" xmlns:xs="http://www.w3.org/2001/XMLSchema" xmlns:p="http://schemas.microsoft.com/office/2006/metadata/properties" xmlns:ns3="2a21c6ed-63fd-4c85-8d90-d3e3c66aeb68" xmlns:ns4="4116271c-b9f2-487b-8276-420f7ac31665" targetNamespace="http://schemas.microsoft.com/office/2006/metadata/properties" ma:root="true" ma:fieldsID="c253a4469d665b69cbea718e0f8078ae" ns3:_="" ns4:_="">
    <xsd:import namespace="2a21c6ed-63fd-4c85-8d90-d3e3c66aeb68"/>
    <xsd:import namespace="4116271c-b9f2-487b-8276-420f7ac3166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KeyPoints" minOccurs="0"/>
                <xsd:element ref="ns3:MediaServiceKeyPoints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21c6ed-63fd-4c85-8d90-d3e3c66aeb6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KeyPoints" ma:index="14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5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116271c-b9f2-487b-8276-420f7ac3166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316A6B6-B406-44EC-98F0-F7097903F79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F68328-3207-4FF9-8414-D2CFCDE98050}">
  <ds:schemaRefs>
    <ds:schemaRef ds:uri="http://schemas.microsoft.com/office/2006/documentManagement/types"/>
    <ds:schemaRef ds:uri="http://purl.org/dc/terms/"/>
    <ds:schemaRef ds:uri="2a21c6ed-63fd-4c85-8d90-d3e3c66aeb68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openxmlformats.org/package/2006/metadata/core-properties"/>
    <ds:schemaRef ds:uri="4116271c-b9f2-487b-8276-420f7ac31665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3A08774-2403-4EA8-B025-B122C85E6FD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a21c6ed-63fd-4c85-8d90-d3e3c66aeb68"/>
    <ds:schemaRef ds:uri="4116271c-b9f2-487b-8276-420f7ac31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1095</TotalTime>
  <Words>700</Words>
  <Application>Microsoft Office PowerPoint</Application>
  <PresentationFormat>Custom</PresentationFormat>
  <Paragraphs>38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Sylfaen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Jacob</dc:creator>
  <cp:lastModifiedBy>Slaughter, Jacob A.</cp:lastModifiedBy>
  <cp:revision>1</cp:revision>
  <dcterms:created xsi:type="dcterms:W3CDTF">2020-08-03T19:50:38Z</dcterms:created>
  <dcterms:modified xsi:type="dcterms:W3CDTF">2020-10-18T18:35:49Z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0x0101002F64F9523B3A7E439FF691A8D2293DB5</vt:lpwstr>
  </property>
</Properties>
</file>

<file path=docProps/thumbnail.jpeg>
</file>